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218.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234.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242.xml"/>
  <Override ContentType="application/vnd.openxmlformats-officedocument.presentationml.slideLayout+xml" PartName="/ppt/slideLayouts/slideLayout165.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289.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257.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238.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66.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249.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270.xml"/>
  <Override ContentType="application/vnd.openxmlformats-officedocument.presentationml.slideLayout+xml" PartName="/ppt/slideLayouts/slideLayout45.xml"/>
  <Override ContentType="application/vnd.openxmlformats-officedocument.presentationml.slideLayout+xml" PartName="/ppt/slideLayouts/slideLayout253.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68.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288.xml"/>
  <Override ContentType="application/vnd.openxmlformats-officedocument.presentationml.slideLayout+xml" PartName="/ppt/slideLayouts/slideLayout24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231.xml"/>
  <Override ContentType="application/vnd.openxmlformats-officedocument.presentationml.slideLayout+xml" PartName="/ppt/slideLayouts/slideLayout274.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56.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263.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246.xml"/>
  <Override ContentType="application/vnd.openxmlformats-officedocument.presentationml.slideLayout+xml" PartName="/ppt/slideLayouts/slideLayout290.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67.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241.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5.xml"/>
  <Override ContentType="application/vnd.openxmlformats-officedocument.presentationml.slideLayout+xml" PartName="/ppt/slideLayouts/slideLayout259.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275.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280.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291.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247.xml"/>
  <Override ContentType="application/vnd.openxmlformats-officedocument.presentationml.slideLayout+xml" PartName="/ppt/slideLayouts/slideLayout272.xml"/>
  <Override ContentType="application/vnd.openxmlformats-officedocument.presentationml.slideLayout+xml" PartName="/ppt/slideLayouts/slideLayout140.xml"/>
  <Override ContentType="application/vnd.openxmlformats-officedocument.presentationml.slideLayout+xml" PartName="/ppt/slideLayouts/slideLayout264.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255.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240.xml"/>
  <Override ContentType="application/vnd.openxmlformats-officedocument.presentationml.slideLayout+xml" PartName="/ppt/slideLayouts/slideLayout15.xml"/>
  <Override ContentType="application/vnd.openxmlformats-officedocument.presentationml.slideLayout+xml" PartName="/ppt/slideLayouts/slideLayout283.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28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233.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276.xml"/>
  <Override ContentType="application/vnd.openxmlformats-officedocument.presentationml.slideLayout+xml" PartName="/ppt/slideLayouts/slideLayout25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261.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28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271.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254.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1.xml"/>
  <Override ContentType="application/vnd.openxmlformats-officedocument.presentationml.slideMaster+xml" PartName="/ppt/slideMasters/slideMaster12.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3.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9.xml"/>
  <Override ContentType="application/vnd.openxmlformats-officedocument.theme+xml" PartName="/ppt/theme/theme13.xml"/>
  <Override ContentType="application/vnd.openxmlformats-officedocument.theme+xml" PartName="/ppt/theme/theme7.xml"/>
  <Override ContentType="application/vnd.openxmlformats-officedocument.theme+xml" PartName="/ppt/theme/theme2.xml"/>
  <Override ContentType="application/vnd.openxmlformats-officedocument.theme+xml" PartName="/ppt/theme/theme4.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939" r:id="rId5"/>
    <p:sldMasterId id="2147483940" r:id="rId6"/>
    <p:sldMasterId id="2147483941" r:id="rId7"/>
    <p:sldMasterId id="2147483942" r:id="rId8"/>
    <p:sldMasterId id="2147483943" r:id="rId9"/>
    <p:sldMasterId id="2147483944" r:id="rId10"/>
    <p:sldMasterId id="2147483945" r:id="rId11"/>
    <p:sldMasterId id="2147483946" r:id="rId12"/>
    <p:sldMasterId id="2147483947" r:id="rId13"/>
    <p:sldMasterId id="2147483948" r:id="rId14"/>
    <p:sldMasterId id="2147483949" r:id="rId15"/>
    <p:sldMasterId id="2147483950" r:id="rId16"/>
  </p:sldMasterIdLst>
  <p:notesMasterIdLst>
    <p:notesMasterId r:id="rId17"/>
  </p:notes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 id="273" r:id="rId35"/>
    <p:sldId id="274" r:id="rId36"/>
    <p:sldId id="275" r:id="rId37"/>
    <p:sldId id="276" r:id="rId38"/>
    <p:sldId id="277" r:id="rId39"/>
  </p:sldIdLst>
  <p:sldSz cy="5143500" cx="9144000"/>
  <p:notesSz cx="6858000" cy="9144000"/>
  <p:embeddedFontLst>
    <p:embeddedFont>
      <p:font typeface="Roboto"/>
      <p:regular r:id="rId40"/>
      <p:bold r:id="rId41"/>
      <p:italic r:id="rId42"/>
      <p:boldItalic r:id="rId43"/>
    </p:embeddedFont>
    <p:embeddedFont>
      <p:font typeface="Montserrat"/>
      <p:regular r:id="rId44"/>
      <p:bold r:id="rId45"/>
      <p:italic r:id="rId46"/>
      <p:boldItalic r:id="rId47"/>
    </p:embeddedFont>
    <p:embeddedFont>
      <p:font typeface="Montserrat Black"/>
      <p:bold r:id="rId48"/>
      <p:boldItalic r:id="rId49"/>
    </p:embeddedFont>
    <p:embeddedFont>
      <p:font typeface="Montserrat ExtraBold"/>
      <p:bold r:id="rId50"/>
      <p:boldItalic r:id="rId51"/>
    </p:embeddedFont>
    <p:embeddedFont>
      <p:font typeface="Open Sans"/>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7D3F3D7-F2BC-4B77-8E1F-7EA26D116B7D}">
  <a:tblStyle styleId="{E7D3F3D7-F2BC-4B77-8E1F-7EA26D116B7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Montserrat-regular.fntdata"/><Relationship Id="rId43" Type="http://schemas.openxmlformats.org/officeDocument/2006/relationships/font" Target="fonts/Roboto-boldItalic.fntdata"/><Relationship Id="rId46" Type="http://schemas.openxmlformats.org/officeDocument/2006/relationships/font" Target="fonts/Montserrat-italic.fntdata"/><Relationship Id="rId45" Type="http://schemas.openxmlformats.org/officeDocument/2006/relationships/font" Target="fonts/Montserrat-bold.fntdata"/><Relationship Id="rId1" Type="http://schemas.openxmlformats.org/officeDocument/2006/relationships/theme" Target="theme/theme8.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font" Target="fonts/MontserratBlack-bold.fntdata"/><Relationship Id="rId47" Type="http://schemas.openxmlformats.org/officeDocument/2006/relationships/font" Target="fonts/Montserrat-boldItalic.fntdata"/><Relationship Id="rId49" Type="http://schemas.openxmlformats.org/officeDocument/2006/relationships/font" Target="fonts/MontserratBlack-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14.xml"/><Relationship Id="rId30" Type="http://schemas.openxmlformats.org/officeDocument/2006/relationships/slide" Target="slides/slide13.xml"/><Relationship Id="rId33" Type="http://schemas.openxmlformats.org/officeDocument/2006/relationships/slide" Target="slides/slide16.xml"/><Relationship Id="rId32" Type="http://schemas.openxmlformats.org/officeDocument/2006/relationships/slide" Target="slides/slide15.xml"/><Relationship Id="rId35" Type="http://schemas.openxmlformats.org/officeDocument/2006/relationships/slide" Target="slides/slide18.xml"/><Relationship Id="rId34" Type="http://schemas.openxmlformats.org/officeDocument/2006/relationships/slide" Target="slides/slide17.xml"/><Relationship Id="rId37" Type="http://schemas.openxmlformats.org/officeDocument/2006/relationships/slide" Target="slides/slide20.xml"/><Relationship Id="rId36" Type="http://schemas.openxmlformats.org/officeDocument/2006/relationships/slide" Target="slides/slide19.xml"/><Relationship Id="rId39" Type="http://schemas.openxmlformats.org/officeDocument/2006/relationships/slide" Target="slides/slide22.xml"/><Relationship Id="rId38" Type="http://schemas.openxmlformats.org/officeDocument/2006/relationships/slide" Target="slides/slide21.xml"/><Relationship Id="rId20" Type="http://schemas.openxmlformats.org/officeDocument/2006/relationships/slide" Target="slides/slide3.xml"/><Relationship Id="rId22" Type="http://schemas.openxmlformats.org/officeDocument/2006/relationships/slide" Target="slides/slide5.xml"/><Relationship Id="rId21" Type="http://schemas.openxmlformats.org/officeDocument/2006/relationships/slide" Target="slides/slide4.xml"/><Relationship Id="rId24" Type="http://schemas.openxmlformats.org/officeDocument/2006/relationships/slide" Target="slides/slide7.xml"/><Relationship Id="rId23" Type="http://schemas.openxmlformats.org/officeDocument/2006/relationships/slide" Target="slides/slide6.xml"/><Relationship Id="rId26" Type="http://schemas.openxmlformats.org/officeDocument/2006/relationships/slide" Target="slides/slide9.xml"/><Relationship Id="rId25" Type="http://schemas.openxmlformats.org/officeDocument/2006/relationships/slide" Target="slides/slide8.xml"/><Relationship Id="rId28" Type="http://schemas.openxmlformats.org/officeDocument/2006/relationships/slide" Target="slides/slide11.xml"/><Relationship Id="rId27" Type="http://schemas.openxmlformats.org/officeDocument/2006/relationships/slide" Target="slides/slide10.xml"/><Relationship Id="rId29" Type="http://schemas.openxmlformats.org/officeDocument/2006/relationships/slide" Target="slides/slide12.xml"/><Relationship Id="rId51" Type="http://schemas.openxmlformats.org/officeDocument/2006/relationships/font" Target="fonts/MontserratExtraBold-boldItalic.fntdata"/><Relationship Id="rId50" Type="http://schemas.openxmlformats.org/officeDocument/2006/relationships/font" Target="fonts/MontserratExtraBold-bold.fntdata"/><Relationship Id="rId53" Type="http://schemas.openxmlformats.org/officeDocument/2006/relationships/font" Target="fonts/OpenSans-bold.fntdata"/><Relationship Id="rId52" Type="http://schemas.openxmlformats.org/officeDocument/2006/relationships/font" Target="fonts/OpenSans-regular.fntdata"/><Relationship Id="rId11" Type="http://schemas.openxmlformats.org/officeDocument/2006/relationships/slideMaster" Target="slideMasters/slideMaster7.xml"/><Relationship Id="rId55" Type="http://schemas.openxmlformats.org/officeDocument/2006/relationships/font" Target="fonts/OpenSans-boldItalic.fntdata"/><Relationship Id="rId10" Type="http://schemas.openxmlformats.org/officeDocument/2006/relationships/slideMaster" Target="slideMasters/slideMaster6.xml"/><Relationship Id="rId54" Type="http://schemas.openxmlformats.org/officeDocument/2006/relationships/font" Target="fonts/OpenSans-italic.fntdata"/><Relationship Id="rId13" Type="http://schemas.openxmlformats.org/officeDocument/2006/relationships/slideMaster" Target="slideMasters/slideMaster9.xml"/><Relationship Id="rId12" Type="http://schemas.openxmlformats.org/officeDocument/2006/relationships/slideMaster" Target="slideMasters/slideMaster8.xml"/><Relationship Id="rId15" Type="http://schemas.openxmlformats.org/officeDocument/2006/relationships/slideMaster" Target="slideMasters/slideMaster11.xml"/><Relationship Id="rId14" Type="http://schemas.openxmlformats.org/officeDocument/2006/relationships/slideMaster" Target="slideMasters/slideMaster10.xml"/><Relationship Id="rId17" Type="http://schemas.openxmlformats.org/officeDocument/2006/relationships/notesMaster" Target="notesMasters/notesMaster1.xml"/><Relationship Id="rId16" Type="http://schemas.openxmlformats.org/officeDocument/2006/relationships/slideMaster" Target="slideMasters/slideMaster12.xml"/><Relationship Id="rId19" Type="http://schemas.openxmlformats.org/officeDocument/2006/relationships/slide" Target="slides/slide2.xml"/><Relationship Id="rId18"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9" name="Shape 1829"/>
        <p:cNvGrpSpPr/>
        <p:nvPr/>
      </p:nvGrpSpPr>
      <p:grpSpPr>
        <a:xfrm>
          <a:off x="0" y="0"/>
          <a:ext cx="0" cy="0"/>
          <a:chOff x="0" y="0"/>
          <a:chExt cx="0" cy="0"/>
        </a:xfrm>
      </p:grpSpPr>
      <p:sp>
        <p:nvSpPr>
          <p:cNvPr id="1830" name="Google Shape;1830;g29b66768995_2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1" name="Google Shape;1831;g29b66768995_2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4" name="Shape 1944"/>
        <p:cNvGrpSpPr/>
        <p:nvPr/>
      </p:nvGrpSpPr>
      <p:grpSpPr>
        <a:xfrm>
          <a:off x="0" y="0"/>
          <a:ext cx="0" cy="0"/>
          <a:chOff x="0" y="0"/>
          <a:chExt cx="0" cy="0"/>
        </a:xfrm>
      </p:grpSpPr>
      <p:sp>
        <p:nvSpPr>
          <p:cNvPr id="1945" name="Google Shape;1945;g29aca22793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6" name="Google Shape;1946;g29aca22793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4" name="Shape 1954"/>
        <p:cNvGrpSpPr/>
        <p:nvPr/>
      </p:nvGrpSpPr>
      <p:grpSpPr>
        <a:xfrm>
          <a:off x="0" y="0"/>
          <a:ext cx="0" cy="0"/>
          <a:chOff x="0" y="0"/>
          <a:chExt cx="0" cy="0"/>
        </a:xfrm>
      </p:grpSpPr>
      <p:sp>
        <p:nvSpPr>
          <p:cNvPr id="1955" name="Google Shape;1955;g29aca22793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6" name="Google Shape;1956;g29aca22793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0" name="Shape 1970"/>
        <p:cNvGrpSpPr/>
        <p:nvPr/>
      </p:nvGrpSpPr>
      <p:grpSpPr>
        <a:xfrm>
          <a:off x="0" y="0"/>
          <a:ext cx="0" cy="0"/>
          <a:chOff x="0" y="0"/>
          <a:chExt cx="0" cy="0"/>
        </a:xfrm>
      </p:grpSpPr>
      <p:sp>
        <p:nvSpPr>
          <p:cNvPr id="1971" name="Google Shape;1971;g29aca22793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2" name="Google Shape;1972;g29aca22793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1500"/>
              </a:spcAft>
              <a:buNone/>
            </a:pPr>
            <a:r>
              <a:rPr lang="en" sz="1200">
                <a:solidFill>
                  <a:schemeClr val="dk1"/>
                </a:solidFill>
                <a:latin typeface="Roboto"/>
                <a:ea typeface="Roboto"/>
                <a:cs typeface="Roboto"/>
                <a:sym typeface="Roboto"/>
              </a:rPr>
              <a:t>"In our analysis of Nike’s stock performance, we've employed the 50-day Simple Moving Average, or SMA, a key technical indicator that helps us understand the stock's trend. The 50-day SMA is essentially the average closing price of Nike's stock over the last 50 trading days. It smooths out short-term volatility and provides a clearer view of the longer-term price trend, making it a favorite tool among traders and investors. In the context of Nike, we've used the 50-day SMA to gauge the stock's momentum. When Nike’s current stock price is above this average, it's generally seen as a bullish sign, suggesting that the stock has strong upward momentum. Conversely, if the price falls below the SMA, it might indicate a bearish trend. It's a simple yet powerful way to assess market sentiment. However, it's important to remember that while the 50-day SMA is a useful tool for understanding market trends, it should be used in conjunction with other analyses and market indicators. This ensures a comprehensive and nuanced understanding of Nike's stock performance in the short term.”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1" name="Shape 1981"/>
        <p:cNvGrpSpPr/>
        <p:nvPr/>
      </p:nvGrpSpPr>
      <p:grpSpPr>
        <a:xfrm>
          <a:off x="0" y="0"/>
          <a:ext cx="0" cy="0"/>
          <a:chOff x="0" y="0"/>
          <a:chExt cx="0" cy="0"/>
        </a:xfrm>
      </p:grpSpPr>
      <p:sp>
        <p:nvSpPr>
          <p:cNvPr id="1982" name="Google Shape;1982;g29b66768995_2_3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3" name="Google Shape;1983;g29b66768995_2_3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Clr>
                <a:schemeClr val="dk1"/>
              </a:buClr>
              <a:buSzPts val="1100"/>
              <a:buFont typeface="Arial"/>
              <a:buNone/>
            </a:pPr>
            <a:r>
              <a:rPr lang="en" sz="1200">
                <a:solidFill>
                  <a:schemeClr val="dk1"/>
                </a:solidFill>
                <a:latin typeface="Roboto"/>
                <a:ea typeface="Roboto"/>
                <a:cs typeface="Roboto"/>
                <a:sym typeface="Roboto"/>
              </a:rPr>
              <a:t>"In analyzing Nike’s financial health and investment potential, we delved deep into various financial ratios, each providing a unique lens through which we can assess the company’s performance and valuation. Price-to-Earnings, or P/E Ratio, standing at 29.37. This is higher than the industry average, which suggests that the market might be expecting higher future earnings growth from Nike, or it could imply a premium valuation due to Nike's strong brand and market position.</a:t>
            </a:r>
            <a:endParaRPr sz="1200">
              <a:solidFill>
                <a:schemeClr val="dk1"/>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chemeClr val="dk1"/>
                </a:solidFill>
                <a:latin typeface="Roboto"/>
                <a:ea typeface="Roboto"/>
                <a:cs typeface="Roboto"/>
                <a:sym typeface="Roboto"/>
              </a:rPr>
              <a:t>Current Ratio and Quick Ratio. Nike’s current ratio is at 2.87, indicating that it has more than enough liquid assets to cover its short-term liabilities. This is a healthy sign, especially in unpredictable markets. The Quick Ratio, which excludes inventory from current assets, is at 1.84, further confirming Nike’s strong liquidity position.</a:t>
            </a:r>
            <a:endParaRPr sz="1200">
              <a:solidFill>
                <a:schemeClr val="dk1"/>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chemeClr val="dk1"/>
                </a:solidFill>
                <a:latin typeface="Roboto"/>
                <a:ea typeface="Roboto"/>
                <a:cs typeface="Roboto"/>
                <a:sym typeface="Roboto"/>
              </a:rPr>
              <a:t>The Return on Equity, or ROE, is another critical measure, and for Nike, it stands at an impressive 34.97%. This high ROE indicates Nike’s efficiency in generating profits from its equity, which is remarkable for a company of its size.</a:t>
            </a:r>
            <a:endParaRPr sz="1200">
              <a:solidFill>
                <a:schemeClr val="dk1"/>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chemeClr val="dk1"/>
                </a:solidFill>
                <a:latin typeface="Roboto"/>
                <a:ea typeface="Roboto"/>
                <a:cs typeface="Roboto"/>
                <a:sym typeface="Roboto"/>
              </a:rPr>
              <a:t>We also examined the Debt-to-Equity Ratio, which is at 0.64. This lower than average ratio implies that Nike is not overly reliant on debt to finance its operations, which is a positive sign in terms of financial stability.</a:t>
            </a:r>
            <a:endParaRPr sz="1200">
              <a:solidFill>
                <a:schemeClr val="dk1"/>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chemeClr val="dk1"/>
                </a:solidFill>
                <a:latin typeface="Roboto"/>
                <a:ea typeface="Roboto"/>
                <a:cs typeface="Roboto"/>
                <a:sym typeface="Roboto"/>
              </a:rPr>
              <a:t>Finally, the Net Profit Margin and Operating Margin stand at 9.82%. While these margins have room for improvement, they still reflect a healthy level of profitability, especially when viewed in the context of the broader industry challenges.</a:t>
            </a:r>
            <a:endParaRPr sz="1200">
              <a:solidFill>
                <a:schemeClr val="dk1"/>
              </a:solidFill>
              <a:latin typeface="Roboto"/>
              <a:ea typeface="Roboto"/>
              <a:cs typeface="Roboto"/>
              <a:sym typeface="Roboto"/>
            </a:endParaRPr>
          </a:p>
          <a:p>
            <a:pPr indent="0" lvl="0" marL="0" rtl="0" algn="l">
              <a:lnSpc>
                <a:spcPct val="115000"/>
              </a:lnSpc>
              <a:spcBef>
                <a:spcPts val="1500"/>
              </a:spcBef>
              <a:spcAft>
                <a:spcPts val="1500"/>
              </a:spcAft>
              <a:buNone/>
            </a:pPr>
            <a:r>
              <a:rPr lang="en" sz="1200">
                <a:solidFill>
                  <a:schemeClr val="dk1"/>
                </a:solidFill>
                <a:latin typeface="Roboto"/>
                <a:ea typeface="Roboto"/>
                <a:cs typeface="Roboto"/>
                <a:sym typeface="Roboto"/>
              </a:rPr>
              <a:t>Taken together, these ratios paint a picture of a financially robust company with solid fundamentals. They highlight Nike’s ability to effectively manage its finances, generate profits, and sustain its operations, all of which are crucial considerations for a potential investment, especially in the short term.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2" name="Shape 1992"/>
        <p:cNvGrpSpPr/>
        <p:nvPr/>
      </p:nvGrpSpPr>
      <p:grpSpPr>
        <a:xfrm>
          <a:off x="0" y="0"/>
          <a:ext cx="0" cy="0"/>
          <a:chOff x="0" y="0"/>
          <a:chExt cx="0" cy="0"/>
        </a:xfrm>
      </p:grpSpPr>
      <p:sp>
        <p:nvSpPr>
          <p:cNvPr id="1993" name="Google Shape;1993;g1eb601393a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4" name="Google Shape;1994;g1eb601393a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2" name="Shape 2002"/>
        <p:cNvGrpSpPr/>
        <p:nvPr/>
      </p:nvGrpSpPr>
      <p:grpSpPr>
        <a:xfrm>
          <a:off x="0" y="0"/>
          <a:ext cx="0" cy="0"/>
          <a:chOff x="0" y="0"/>
          <a:chExt cx="0" cy="0"/>
        </a:xfrm>
      </p:grpSpPr>
      <p:sp>
        <p:nvSpPr>
          <p:cNvPr id="2003" name="Google Shape;2003;g29b66768995_2_3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4" name="Google Shape;2004;g29b66768995_2_3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LSTM is a type of neural network that works by learning and remembering patterns in sequential data, allowing it to capture long-term dependencies and make accurate predictions, making it particularly effective for tasks like time series forecasting. We implemented LSTM using Python libraries such as TensorFlow and Keras by preparing historical closing price, </a:t>
            </a:r>
            <a:r>
              <a:rPr lang="en"/>
              <a:t>training</a:t>
            </a:r>
            <a:r>
              <a:rPr lang="en"/>
              <a:t> the model with it and optimizing using mean squared error loss and </a:t>
            </a:r>
            <a:r>
              <a:rPr lang="en"/>
              <a:t>achieved</a:t>
            </a:r>
            <a:r>
              <a:rPr lang="en"/>
              <a:t> a mean absolute error of $1.24.This suggests that, on average, the model's predictions deviate by approximately $1.24 from the actual closing prices of Nike stock.</a:t>
            </a:r>
            <a:br>
              <a:rPr lang="en"/>
            </a:br>
            <a:br>
              <a:rPr lang="en"/>
            </a:b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4" name="Shape 2014"/>
        <p:cNvGrpSpPr/>
        <p:nvPr/>
      </p:nvGrpSpPr>
      <p:grpSpPr>
        <a:xfrm>
          <a:off x="0" y="0"/>
          <a:ext cx="0" cy="0"/>
          <a:chOff x="0" y="0"/>
          <a:chExt cx="0" cy="0"/>
        </a:xfrm>
      </p:grpSpPr>
      <p:sp>
        <p:nvSpPr>
          <p:cNvPr id="2015" name="Google Shape;2015;g29aca227932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6" name="Google Shape;2016;g29aca227932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Long Short-Term Memory (LSTM) model, a type of deep learning neural network, to predict Nike’s stock price movements in the short term. LSTM is particularly suited for analyzing time-series data like stock prices because of its ability to remember past data points, which is crucial for understanding complex patterns in financial markets. Our model was trained using historical stock price data, financial indicators, and market trends. It’s designed to capture not just the obvious trends but also the subtle nuances in Nike’s stock behavior over time. The model's output gives us a forecast of the stock’s future price based on this historical data. It’s important to note that while LSTM offers a sophisticated prediction, it's based on the assumption that past patterns are a good indicator of future performance.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4" name="Shape 2024"/>
        <p:cNvGrpSpPr/>
        <p:nvPr/>
      </p:nvGrpSpPr>
      <p:grpSpPr>
        <a:xfrm>
          <a:off x="0" y="0"/>
          <a:ext cx="0" cy="0"/>
          <a:chOff x="0" y="0"/>
          <a:chExt cx="0" cy="0"/>
        </a:xfrm>
      </p:grpSpPr>
      <p:sp>
        <p:nvSpPr>
          <p:cNvPr id="2025" name="Google Shape;2025;g29b66768995_2_2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6" name="Google Shape;2026;g29b66768995_2_2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5" name="Shape 2035"/>
        <p:cNvGrpSpPr/>
        <p:nvPr/>
      </p:nvGrpSpPr>
      <p:grpSpPr>
        <a:xfrm>
          <a:off x="0" y="0"/>
          <a:ext cx="0" cy="0"/>
          <a:chOff x="0" y="0"/>
          <a:chExt cx="0" cy="0"/>
        </a:xfrm>
      </p:grpSpPr>
      <p:sp>
        <p:nvSpPr>
          <p:cNvPr id="2036" name="Google Shape;2036;g29b66768995_2_2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7" name="Google Shape;2037;g29b66768995_2_2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4" name="Shape 2054"/>
        <p:cNvGrpSpPr/>
        <p:nvPr/>
      </p:nvGrpSpPr>
      <p:grpSpPr>
        <a:xfrm>
          <a:off x="0" y="0"/>
          <a:ext cx="0" cy="0"/>
          <a:chOff x="0" y="0"/>
          <a:chExt cx="0" cy="0"/>
        </a:xfrm>
      </p:grpSpPr>
      <p:sp>
        <p:nvSpPr>
          <p:cNvPr id="2055" name="Google Shape;2055;g29b66768995_2_2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6" name="Google Shape;2056;g29b66768995_2_2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9" name="Shape 1839"/>
        <p:cNvGrpSpPr/>
        <p:nvPr/>
      </p:nvGrpSpPr>
      <p:grpSpPr>
        <a:xfrm>
          <a:off x="0" y="0"/>
          <a:ext cx="0" cy="0"/>
          <a:chOff x="0" y="0"/>
          <a:chExt cx="0" cy="0"/>
        </a:xfrm>
      </p:grpSpPr>
      <p:sp>
        <p:nvSpPr>
          <p:cNvPr id="1840" name="Google Shape;1840;g29b66768995_2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1" name="Google Shape;1841;g29b66768995_2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5" name="Shape 2065"/>
        <p:cNvGrpSpPr/>
        <p:nvPr/>
      </p:nvGrpSpPr>
      <p:grpSpPr>
        <a:xfrm>
          <a:off x="0" y="0"/>
          <a:ext cx="0" cy="0"/>
          <a:chOff x="0" y="0"/>
          <a:chExt cx="0" cy="0"/>
        </a:xfrm>
      </p:grpSpPr>
      <p:sp>
        <p:nvSpPr>
          <p:cNvPr id="2066" name="Google Shape;2066;g29aca22793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7" name="Google Shape;2067;g29aca22793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5" name="Shape 2075"/>
        <p:cNvGrpSpPr/>
        <p:nvPr/>
      </p:nvGrpSpPr>
      <p:grpSpPr>
        <a:xfrm>
          <a:off x="0" y="0"/>
          <a:ext cx="0" cy="0"/>
          <a:chOff x="0" y="0"/>
          <a:chExt cx="0" cy="0"/>
        </a:xfrm>
      </p:grpSpPr>
      <p:sp>
        <p:nvSpPr>
          <p:cNvPr id="2076" name="Google Shape;2076;g29b66768995_2_4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7" name="Google Shape;2077;g29b66768995_2_4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6" name="Shape 2086"/>
        <p:cNvGrpSpPr/>
        <p:nvPr/>
      </p:nvGrpSpPr>
      <p:grpSpPr>
        <a:xfrm>
          <a:off x="0" y="0"/>
          <a:ext cx="0" cy="0"/>
          <a:chOff x="0" y="0"/>
          <a:chExt cx="0" cy="0"/>
        </a:xfrm>
      </p:grpSpPr>
      <p:sp>
        <p:nvSpPr>
          <p:cNvPr id="2087" name="Google Shape;2087;g29b66768995_2_2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8" name="Google Shape;2088;g29b66768995_2_2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3" name="Shape 1863"/>
        <p:cNvGrpSpPr/>
        <p:nvPr/>
      </p:nvGrpSpPr>
      <p:grpSpPr>
        <a:xfrm>
          <a:off x="0" y="0"/>
          <a:ext cx="0" cy="0"/>
          <a:chOff x="0" y="0"/>
          <a:chExt cx="0" cy="0"/>
        </a:xfrm>
      </p:grpSpPr>
      <p:sp>
        <p:nvSpPr>
          <p:cNvPr id="1864" name="Google Shape;1864;g29b66768995_2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5" name="Google Shape;1865;g29b66768995_2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5" name="Shape 1875"/>
        <p:cNvGrpSpPr/>
        <p:nvPr/>
      </p:nvGrpSpPr>
      <p:grpSpPr>
        <a:xfrm>
          <a:off x="0" y="0"/>
          <a:ext cx="0" cy="0"/>
          <a:chOff x="0" y="0"/>
          <a:chExt cx="0" cy="0"/>
        </a:xfrm>
      </p:grpSpPr>
      <p:sp>
        <p:nvSpPr>
          <p:cNvPr id="1876" name="Google Shape;1876;g29b66768995_2_1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7" name="Google Shape;1877;g29b66768995_2_1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g29b66768995_2_1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6" name="Google Shape;1896;g29b66768995_2_1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4" name="Shape 1904"/>
        <p:cNvGrpSpPr/>
        <p:nvPr/>
      </p:nvGrpSpPr>
      <p:grpSpPr>
        <a:xfrm>
          <a:off x="0" y="0"/>
          <a:ext cx="0" cy="0"/>
          <a:chOff x="0" y="0"/>
          <a:chExt cx="0" cy="0"/>
        </a:xfrm>
      </p:grpSpPr>
      <p:sp>
        <p:nvSpPr>
          <p:cNvPr id="1905" name="Google Shape;1905;g29b66768995_2_2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6" name="Google Shape;1906;g29b66768995_2_2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4" name="Shape 1914"/>
        <p:cNvGrpSpPr/>
        <p:nvPr/>
      </p:nvGrpSpPr>
      <p:grpSpPr>
        <a:xfrm>
          <a:off x="0" y="0"/>
          <a:ext cx="0" cy="0"/>
          <a:chOff x="0" y="0"/>
          <a:chExt cx="0" cy="0"/>
        </a:xfrm>
      </p:grpSpPr>
      <p:sp>
        <p:nvSpPr>
          <p:cNvPr id="1915" name="Google Shape;1915;g29b66768995_2_2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6" name="Google Shape;1916;g29b66768995_2_2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5" name="Shape 1925"/>
        <p:cNvGrpSpPr/>
        <p:nvPr/>
      </p:nvGrpSpPr>
      <p:grpSpPr>
        <a:xfrm>
          <a:off x="0" y="0"/>
          <a:ext cx="0" cy="0"/>
          <a:chOff x="0" y="0"/>
          <a:chExt cx="0" cy="0"/>
        </a:xfrm>
      </p:grpSpPr>
      <p:sp>
        <p:nvSpPr>
          <p:cNvPr id="1926" name="Google Shape;1926;g29b66768995_2_1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7" name="Google Shape;1927;g29b66768995_2_1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5" name="Shape 1935"/>
        <p:cNvGrpSpPr/>
        <p:nvPr/>
      </p:nvGrpSpPr>
      <p:grpSpPr>
        <a:xfrm>
          <a:off x="0" y="0"/>
          <a:ext cx="0" cy="0"/>
          <a:chOff x="0" y="0"/>
          <a:chExt cx="0" cy="0"/>
        </a:xfrm>
      </p:grpSpPr>
      <p:sp>
        <p:nvSpPr>
          <p:cNvPr id="1936" name="Google Shape;1936;g29bac2332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7" name="Google Shape;1937;g29bac2332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25" name="Shape 625"/>
        <p:cNvGrpSpPr/>
        <p:nvPr/>
      </p:nvGrpSpPr>
      <p:grpSpPr>
        <a:xfrm>
          <a:off x="0" y="0"/>
          <a:ext cx="0" cy="0"/>
          <a:chOff x="0" y="0"/>
          <a:chExt cx="0" cy="0"/>
        </a:xfrm>
      </p:grpSpPr>
      <p:sp>
        <p:nvSpPr>
          <p:cNvPr id="626" name="Google Shape;626;p105"/>
          <p:cNvSpPr txBox="1"/>
          <p:nvPr>
            <p:ph type="ctrTitle"/>
          </p:nvPr>
        </p:nvSpPr>
        <p:spPr>
          <a:xfrm>
            <a:off x="4141675" y="2044925"/>
            <a:ext cx="4296600" cy="11490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Font typeface="Montserrat ExtraBold"/>
              <a:buNone/>
              <a:defRPr sz="3500">
                <a:latin typeface="Montserrat ExtraBold"/>
                <a:ea typeface="Montserrat ExtraBold"/>
                <a:cs typeface="Montserrat ExtraBold"/>
                <a:sym typeface="Montserrat ExtraBold"/>
              </a:defRPr>
            </a:lvl1pPr>
            <a:lvl2pPr lvl="1"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2pPr>
            <a:lvl3pPr lvl="2"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3pPr>
            <a:lvl4pPr lvl="3"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4pPr>
            <a:lvl5pPr lvl="4"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5pPr>
            <a:lvl6pPr lvl="5"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6pPr>
            <a:lvl7pPr lvl="6"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7pPr>
            <a:lvl8pPr lvl="7"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8pPr>
            <a:lvl9pPr lvl="8"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9pPr>
          </a:lstStyle>
          <a:p/>
        </p:txBody>
      </p:sp>
      <p:sp>
        <p:nvSpPr>
          <p:cNvPr id="627" name="Google Shape;627;p105"/>
          <p:cNvSpPr txBox="1"/>
          <p:nvPr>
            <p:ph idx="1" type="subTitle"/>
          </p:nvPr>
        </p:nvSpPr>
        <p:spPr>
          <a:xfrm>
            <a:off x="4141675" y="3078350"/>
            <a:ext cx="4296600" cy="46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Font typeface="Open Sans"/>
              <a:buNone/>
              <a:defRPr sz="1700">
                <a:solidFill>
                  <a:srgbClr val="FFFFFF"/>
                </a:solidFill>
                <a:highlight>
                  <a:srgbClr val="FFB200"/>
                </a:highlight>
                <a:latin typeface="Open Sans"/>
                <a:ea typeface="Open Sans"/>
                <a:cs typeface="Open Sans"/>
                <a:sym typeface="Open Sans"/>
              </a:defRPr>
            </a:lvl1pPr>
            <a:lvl2pPr lvl="1" rtl="0">
              <a:lnSpc>
                <a:spcPct val="100000"/>
              </a:lnSpc>
              <a:spcBef>
                <a:spcPts val="0"/>
              </a:spcBef>
              <a:spcAft>
                <a:spcPts val="0"/>
              </a:spcAft>
              <a:buClr>
                <a:srgbClr val="000000"/>
              </a:buClr>
              <a:buSzPts val="1600"/>
              <a:buNone/>
              <a:defRPr sz="1600">
                <a:solidFill>
                  <a:srgbClr val="000000"/>
                </a:solidFill>
              </a:defRPr>
            </a:lvl2pPr>
            <a:lvl3pPr lvl="2" rtl="0">
              <a:lnSpc>
                <a:spcPct val="100000"/>
              </a:lnSpc>
              <a:spcBef>
                <a:spcPts val="0"/>
              </a:spcBef>
              <a:spcAft>
                <a:spcPts val="0"/>
              </a:spcAft>
              <a:buClr>
                <a:srgbClr val="000000"/>
              </a:buClr>
              <a:buSzPts val="1600"/>
              <a:buNone/>
              <a:defRPr sz="1600">
                <a:solidFill>
                  <a:srgbClr val="000000"/>
                </a:solidFill>
              </a:defRPr>
            </a:lvl3pPr>
            <a:lvl4pPr lvl="3" rtl="0">
              <a:lnSpc>
                <a:spcPct val="100000"/>
              </a:lnSpc>
              <a:spcBef>
                <a:spcPts val="0"/>
              </a:spcBef>
              <a:spcAft>
                <a:spcPts val="0"/>
              </a:spcAft>
              <a:buClr>
                <a:srgbClr val="000000"/>
              </a:buClr>
              <a:buSzPts val="1600"/>
              <a:buNone/>
              <a:defRPr sz="1600">
                <a:solidFill>
                  <a:srgbClr val="000000"/>
                </a:solidFill>
              </a:defRPr>
            </a:lvl4pPr>
            <a:lvl5pPr lvl="4" rtl="0">
              <a:lnSpc>
                <a:spcPct val="100000"/>
              </a:lnSpc>
              <a:spcBef>
                <a:spcPts val="0"/>
              </a:spcBef>
              <a:spcAft>
                <a:spcPts val="0"/>
              </a:spcAft>
              <a:buClr>
                <a:srgbClr val="000000"/>
              </a:buClr>
              <a:buSzPts val="1600"/>
              <a:buNone/>
              <a:defRPr sz="1600">
                <a:solidFill>
                  <a:srgbClr val="000000"/>
                </a:solidFill>
              </a:defRPr>
            </a:lvl5pPr>
            <a:lvl6pPr lvl="5" rtl="0">
              <a:lnSpc>
                <a:spcPct val="100000"/>
              </a:lnSpc>
              <a:spcBef>
                <a:spcPts val="0"/>
              </a:spcBef>
              <a:spcAft>
                <a:spcPts val="0"/>
              </a:spcAft>
              <a:buClr>
                <a:srgbClr val="000000"/>
              </a:buClr>
              <a:buSzPts val="1600"/>
              <a:buNone/>
              <a:defRPr sz="1600">
                <a:solidFill>
                  <a:srgbClr val="000000"/>
                </a:solidFill>
              </a:defRPr>
            </a:lvl6pPr>
            <a:lvl7pPr lvl="6" rtl="0">
              <a:lnSpc>
                <a:spcPct val="100000"/>
              </a:lnSpc>
              <a:spcBef>
                <a:spcPts val="0"/>
              </a:spcBef>
              <a:spcAft>
                <a:spcPts val="0"/>
              </a:spcAft>
              <a:buClr>
                <a:srgbClr val="000000"/>
              </a:buClr>
              <a:buSzPts val="1600"/>
              <a:buNone/>
              <a:defRPr sz="1600">
                <a:solidFill>
                  <a:srgbClr val="000000"/>
                </a:solidFill>
              </a:defRPr>
            </a:lvl7pPr>
            <a:lvl8pPr lvl="7" rtl="0">
              <a:lnSpc>
                <a:spcPct val="100000"/>
              </a:lnSpc>
              <a:spcBef>
                <a:spcPts val="0"/>
              </a:spcBef>
              <a:spcAft>
                <a:spcPts val="0"/>
              </a:spcAft>
              <a:buClr>
                <a:srgbClr val="000000"/>
              </a:buClr>
              <a:buSzPts val="1600"/>
              <a:buNone/>
              <a:defRPr sz="1600">
                <a:solidFill>
                  <a:srgbClr val="000000"/>
                </a:solidFill>
              </a:defRPr>
            </a:lvl8pPr>
            <a:lvl9pPr lvl="8" rtl="0">
              <a:lnSpc>
                <a:spcPct val="100000"/>
              </a:lnSpc>
              <a:spcBef>
                <a:spcPts val="0"/>
              </a:spcBef>
              <a:spcAft>
                <a:spcPts val="0"/>
              </a:spcAft>
              <a:buClr>
                <a:srgbClr val="000000"/>
              </a:buClr>
              <a:buSzPts val="1600"/>
              <a:buNone/>
              <a:defRPr sz="1600">
                <a:solidFill>
                  <a:srgbClr val="000000"/>
                </a:solidFill>
              </a:defRPr>
            </a:lvl9pPr>
          </a:lstStyle>
          <a:p/>
        </p:txBody>
      </p:sp>
      <p:sp>
        <p:nvSpPr>
          <p:cNvPr id="628" name="Google Shape;628;p10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9" name="Shape 629"/>
        <p:cNvGrpSpPr/>
        <p:nvPr/>
      </p:nvGrpSpPr>
      <p:grpSpPr>
        <a:xfrm>
          <a:off x="0" y="0"/>
          <a:ext cx="0" cy="0"/>
          <a:chOff x="0" y="0"/>
          <a:chExt cx="0" cy="0"/>
        </a:xfrm>
      </p:grpSpPr>
      <p:sp>
        <p:nvSpPr>
          <p:cNvPr id="630" name="Google Shape;630;p106"/>
          <p:cNvSpPr txBox="1"/>
          <p:nvPr>
            <p:ph hasCustomPrompt="1" type="title"/>
          </p:nvPr>
        </p:nvSpPr>
        <p:spPr>
          <a:xfrm>
            <a:off x="720000" y="540000"/>
            <a:ext cx="3355500" cy="1555500"/>
          </a:xfrm>
          <a:prstGeom prst="rect">
            <a:avLst/>
          </a:prstGeom>
        </p:spPr>
        <p:txBody>
          <a:bodyPr anchorCtr="0" anchor="b" bIns="91425" lIns="91425" spcFirstLastPara="1" rIns="91425" wrap="square" tIns="91425">
            <a:noAutofit/>
          </a:bodyPr>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631" name="Google Shape;631;p106"/>
          <p:cNvSpPr txBox="1"/>
          <p:nvPr>
            <p:ph idx="2" type="ctrTitle"/>
          </p:nvPr>
        </p:nvSpPr>
        <p:spPr>
          <a:xfrm>
            <a:off x="720000" y="3686175"/>
            <a:ext cx="4663200" cy="564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632" name="Google Shape;632;p106"/>
          <p:cNvSpPr txBox="1"/>
          <p:nvPr>
            <p:ph idx="1" type="subTitle"/>
          </p:nvPr>
        </p:nvSpPr>
        <p:spPr>
          <a:xfrm>
            <a:off x="720000" y="4135200"/>
            <a:ext cx="4663200" cy="46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Font typeface="Open Sans"/>
              <a:buNone/>
              <a:defRPr sz="1700">
                <a:solidFill>
                  <a:srgbClr val="FFFFFF"/>
                </a:solidFill>
                <a:highlight>
                  <a:srgbClr val="FFB200"/>
                </a:highlight>
                <a:latin typeface="Open Sans"/>
                <a:ea typeface="Open Sans"/>
                <a:cs typeface="Open Sans"/>
                <a:sym typeface="Open Sans"/>
              </a:defRPr>
            </a:lvl1pPr>
            <a:lvl2pPr lvl="1" rtl="0">
              <a:lnSpc>
                <a:spcPct val="100000"/>
              </a:lnSpc>
              <a:spcBef>
                <a:spcPts val="0"/>
              </a:spcBef>
              <a:spcAft>
                <a:spcPts val="0"/>
              </a:spcAft>
              <a:buClr>
                <a:srgbClr val="000000"/>
              </a:buClr>
              <a:buSzPts val="1600"/>
              <a:buNone/>
              <a:defRPr sz="1600">
                <a:solidFill>
                  <a:srgbClr val="000000"/>
                </a:solidFill>
              </a:defRPr>
            </a:lvl2pPr>
            <a:lvl3pPr lvl="2" rtl="0">
              <a:lnSpc>
                <a:spcPct val="100000"/>
              </a:lnSpc>
              <a:spcBef>
                <a:spcPts val="0"/>
              </a:spcBef>
              <a:spcAft>
                <a:spcPts val="0"/>
              </a:spcAft>
              <a:buClr>
                <a:srgbClr val="000000"/>
              </a:buClr>
              <a:buSzPts val="1600"/>
              <a:buNone/>
              <a:defRPr sz="1600">
                <a:solidFill>
                  <a:srgbClr val="000000"/>
                </a:solidFill>
              </a:defRPr>
            </a:lvl3pPr>
            <a:lvl4pPr lvl="3" rtl="0">
              <a:lnSpc>
                <a:spcPct val="100000"/>
              </a:lnSpc>
              <a:spcBef>
                <a:spcPts val="0"/>
              </a:spcBef>
              <a:spcAft>
                <a:spcPts val="0"/>
              </a:spcAft>
              <a:buClr>
                <a:srgbClr val="000000"/>
              </a:buClr>
              <a:buSzPts val="1600"/>
              <a:buNone/>
              <a:defRPr sz="1600">
                <a:solidFill>
                  <a:srgbClr val="000000"/>
                </a:solidFill>
              </a:defRPr>
            </a:lvl4pPr>
            <a:lvl5pPr lvl="4" rtl="0">
              <a:lnSpc>
                <a:spcPct val="100000"/>
              </a:lnSpc>
              <a:spcBef>
                <a:spcPts val="0"/>
              </a:spcBef>
              <a:spcAft>
                <a:spcPts val="0"/>
              </a:spcAft>
              <a:buClr>
                <a:srgbClr val="000000"/>
              </a:buClr>
              <a:buSzPts val="1600"/>
              <a:buNone/>
              <a:defRPr sz="1600">
                <a:solidFill>
                  <a:srgbClr val="000000"/>
                </a:solidFill>
              </a:defRPr>
            </a:lvl5pPr>
            <a:lvl6pPr lvl="5" rtl="0">
              <a:lnSpc>
                <a:spcPct val="100000"/>
              </a:lnSpc>
              <a:spcBef>
                <a:spcPts val="0"/>
              </a:spcBef>
              <a:spcAft>
                <a:spcPts val="0"/>
              </a:spcAft>
              <a:buClr>
                <a:srgbClr val="000000"/>
              </a:buClr>
              <a:buSzPts val="1600"/>
              <a:buNone/>
              <a:defRPr sz="1600">
                <a:solidFill>
                  <a:srgbClr val="000000"/>
                </a:solidFill>
              </a:defRPr>
            </a:lvl6pPr>
            <a:lvl7pPr lvl="6" rtl="0">
              <a:lnSpc>
                <a:spcPct val="100000"/>
              </a:lnSpc>
              <a:spcBef>
                <a:spcPts val="0"/>
              </a:spcBef>
              <a:spcAft>
                <a:spcPts val="0"/>
              </a:spcAft>
              <a:buClr>
                <a:srgbClr val="000000"/>
              </a:buClr>
              <a:buSzPts val="1600"/>
              <a:buNone/>
              <a:defRPr sz="1600">
                <a:solidFill>
                  <a:srgbClr val="000000"/>
                </a:solidFill>
              </a:defRPr>
            </a:lvl7pPr>
            <a:lvl8pPr lvl="7" rtl="0">
              <a:lnSpc>
                <a:spcPct val="100000"/>
              </a:lnSpc>
              <a:spcBef>
                <a:spcPts val="0"/>
              </a:spcBef>
              <a:spcAft>
                <a:spcPts val="0"/>
              </a:spcAft>
              <a:buClr>
                <a:srgbClr val="000000"/>
              </a:buClr>
              <a:buSzPts val="1600"/>
              <a:buNone/>
              <a:defRPr sz="1600">
                <a:solidFill>
                  <a:srgbClr val="000000"/>
                </a:solidFill>
              </a:defRPr>
            </a:lvl8pPr>
            <a:lvl9pPr lvl="8" rtl="0">
              <a:lnSpc>
                <a:spcPct val="100000"/>
              </a:lnSpc>
              <a:spcBef>
                <a:spcPts val="0"/>
              </a:spcBef>
              <a:spcAft>
                <a:spcPts val="0"/>
              </a:spcAft>
              <a:buClr>
                <a:srgbClr val="000000"/>
              </a:buClr>
              <a:buSzPts val="1600"/>
              <a:buNone/>
              <a:defRPr sz="1600">
                <a:solidFill>
                  <a:srgbClr val="000000"/>
                </a:solidFill>
              </a:defRPr>
            </a:lvl9pPr>
          </a:lstStyle>
          <a:p/>
        </p:txBody>
      </p:sp>
      <p:sp>
        <p:nvSpPr>
          <p:cNvPr id="633" name="Google Shape;633;p10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4" name="Shape 634"/>
        <p:cNvGrpSpPr/>
        <p:nvPr/>
      </p:nvGrpSpPr>
      <p:grpSpPr>
        <a:xfrm>
          <a:off x="0" y="0"/>
          <a:ext cx="0" cy="0"/>
          <a:chOff x="0" y="0"/>
          <a:chExt cx="0" cy="0"/>
        </a:xfrm>
      </p:grpSpPr>
      <p:sp>
        <p:nvSpPr>
          <p:cNvPr id="635" name="Google Shape;635;p107"/>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636" name="Google Shape;636;p107"/>
          <p:cNvSpPr txBox="1"/>
          <p:nvPr>
            <p:ph idx="1" type="body"/>
          </p:nvPr>
        </p:nvSpPr>
        <p:spPr>
          <a:xfrm>
            <a:off x="720000" y="1112700"/>
            <a:ext cx="7704000" cy="3490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324055"/>
              </a:buClr>
              <a:buSzPts val="1200"/>
              <a:buAutoNum type="arabicPeriod"/>
              <a:defRPr sz="1200"/>
            </a:lvl1pPr>
            <a:lvl2pPr indent="-304800" lvl="1" marL="914400" rtl="0">
              <a:spcBef>
                <a:spcPts val="0"/>
              </a:spcBef>
              <a:spcAft>
                <a:spcPts val="0"/>
              </a:spcAft>
              <a:buClr>
                <a:srgbClr val="324055"/>
              </a:buClr>
              <a:buSzPts val="1200"/>
              <a:buFont typeface="Muli"/>
              <a:buAutoNum type="alphaLcPeriod"/>
              <a:defRPr sz="1200"/>
            </a:lvl2pPr>
            <a:lvl3pPr indent="-304800" lvl="2" marL="1371600" rtl="0">
              <a:spcBef>
                <a:spcPts val="0"/>
              </a:spcBef>
              <a:spcAft>
                <a:spcPts val="0"/>
              </a:spcAft>
              <a:buClr>
                <a:srgbClr val="324055"/>
              </a:buClr>
              <a:buSzPts val="1200"/>
              <a:buFont typeface="Muli"/>
              <a:buAutoNum type="romanLcPeriod"/>
              <a:defRPr sz="1200"/>
            </a:lvl3pPr>
            <a:lvl4pPr indent="-304800" lvl="3" marL="1828800" rtl="0">
              <a:spcBef>
                <a:spcPts val="0"/>
              </a:spcBef>
              <a:spcAft>
                <a:spcPts val="0"/>
              </a:spcAft>
              <a:buClr>
                <a:srgbClr val="324055"/>
              </a:buClr>
              <a:buSzPts val="1200"/>
              <a:buFont typeface="Muli"/>
              <a:buAutoNum type="arabicPeriod"/>
              <a:defRPr sz="1200"/>
            </a:lvl4pPr>
            <a:lvl5pPr indent="-304800" lvl="4" marL="2286000" rtl="0">
              <a:spcBef>
                <a:spcPts val="0"/>
              </a:spcBef>
              <a:spcAft>
                <a:spcPts val="0"/>
              </a:spcAft>
              <a:buClr>
                <a:srgbClr val="324055"/>
              </a:buClr>
              <a:buSzPts val="1200"/>
              <a:buFont typeface="Muli"/>
              <a:buAutoNum type="alphaLcPeriod"/>
              <a:defRPr sz="1200"/>
            </a:lvl5pPr>
            <a:lvl6pPr indent="-304800" lvl="5" marL="2743200" rtl="0">
              <a:spcBef>
                <a:spcPts val="0"/>
              </a:spcBef>
              <a:spcAft>
                <a:spcPts val="0"/>
              </a:spcAft>
              <a:buClr>
                <a:srgbClr val="324055"/>
              </a:buClr>
              <a:buSzPts val="1200"/>
              <a:buFont typeface="Muli"/>
              <a:buAutoNum type="romanLcPeriod"/>
              <a:defRPr sz="1200"/>
            </a:lvl6pPr>
            <a:lvl7pPr indent="-304800" lvl="6" marL="3200400" rtl="0">
              <a:spcBef>
                <a:spcPts val="0"/>
              </a:spcBef>
              <a:spcAft>
                <a:spcPts val="0"/>
              </a:spcAft>
              <a:buClr>
                <a:srgbClr val="324055"/>
              </a:buClr>
              <a:buSzPts val="1200"/>
              <a:buFont typeface="Muli"/>
              <a:buAutoNum type="arabicPeriod"/>
              <a:defRPr sz="1200"/>
            </a:lvl7pPr>
            <a:lvl8pPr indent="-304800" lvl="7" marL="3657600" rtl="0">
              <a:spcBef>
                <a:spcPts val="0"/>
              </a:spcBef>
              <a:spcAft>
                <a:spcPts val="0"/>
              </a:spcAft>
              <a:buClr>
                <a:srgbClr val="324055"/>
              </a:buClr>
              <a:buSzPts val="1200"/>
              <a:buFont typeface="Muli"/>
              <a:buAutoNum type="alphaLcPeriod"/>
              <a:defRPr sz="1200"/>
            </a:lvl8pPr>
            <a:lvl9pPr indent="-304800" lvl="8" marL="4114800" rtl="0">
              <a:spcBef>
                <a:spcPts val="0"/>
              </a:spcBef>
              <a:spcAft>
                <a:spcPts val="0"/>
              </a:spcAft>
              <a:buClr>
                <a:srgbClr val="324055"/>
              </a:buClr>
              <a:buSzPts val="1200"/>
              <a:buFont typeface="Muli"/>
              <a:buAutoNum type="romanLcPeriod"/>
              <a:defRPr sz="1200"/>
            </a:lvl9pPr>
          </a:lstStyle>
          <a:p/>
        </p:txBody>
      </p:sp>
      <p:sp>
        <p:nvSpPr>
          <p:cNvPr id="637" name="Google Shape;637;p10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38" name="Shape 638"/>
        <p:cNvGrpSpPr/>
        <p:nvPr/>
      </p:nvGrpSpPr>
      <p:grpSpPr>
        <a:xfrm>
          <a:off x="0" y="0"/>
          <a:ext cx="0" cy="0"/>
          <a:chOff x="0" y="0"/>
          <a:chExt cx="0" cy="0"/>
        </a:xfrm>
      </p:grpSpPr>
      <p:sp>
        <p:nvSpPr>
          <p:cNvPr id="639" name="Google Shape;639;p108"/>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2400"/>
              <a:buNone/>
              <a:defRPr>
                <a:solidFill>
                  <a:srgbClr val="000000"/>
                </a:solidFill>
              </a:defRPr>
            </a:lvl1pPr>
            <a:lvl2pPr lvl="1" rtl="0" algn="ctr">
              <a:spcBef>
                <a:spcPts val="0"/>
              </a:spcBef>
              <a:spcAft>
                <a:spcPts val="0"/>
              </a:spcAft>
              <a:buClr>
                <a:srgbClr val="000000"/>
              </a:buClr>
              <a:buSzPts val="2400"/>
              <a:buNone/>
              <a:defRPr>
                <a:solidFill>
                  <a:srgbClr val="000000"/>
                </a:solidFill>
              </a:defRPr>
            </a:lvl2pPr>
            <a:lvl3pPr lvl="2" rtl="0" algn="ctr">
              <a:spcBef>
                <a:spcPts val="0"/>
              </a:spcBef>
              <a:spcAft>
                <a:spcPts val="0"/>
              </a:spcAft>
              <a:buClr>
                <a:srgbClr val="000000"/>
              </a:buClr>
              <a:buSzPts val="2400"/>
              <a:buNone/>
              <a:defRPr>
                <a:solidFill>
                  <a:srgbClr val="000000"/>
                </a:solidFill>
              </a:defRPr>
            </a:lvl3pPr>
            <a:lvl4pPr lvl="3" rtl="0" algn="ctr">
              <a:spcBef>
                <a:spcPts val="0"/>
              </a:spcBef>
              <a:spcAft>
                <a:spcPts val="0"/>
              </a:spcAft>
              <a:buClr>
                <a:srgbClr val="000000"/>
              </a:buClr>
              <a:buSzPts val="2400"/>
              <a:buNone/>
              <a:defRPr>
                <a:solidFill>
                  <a:srgbClr val="000000"/>
                </a:solidFill>
              </a:defRPr>
            </a:lvl4pPr>
            <a:lvl5pPr lvl="4" rtl="0" algn="ctr">
              <a:spcBef>
                <a:spcPts val="0"/>
              </a:spcBef>
              <a:spcAft>
                <a:spcPts val="0"/>
              </a:spcAft>
              <a:buClr>
                <a:srgbClr val="000000"/>
              </a:buClr>
              <a:buSzPts val="2400"/>
              <a:buNone/>
              <a:defRPr>
                <a:solidFill>
                  <a:srgbClr val="000000"/>
                </a:solidFill>
              </a:defRPr>
            </a:lvl5pPr>
            <a:lvl6pPr lvl="5" rtl="0" algn="ctr">
              <a:spcBef>
                <a:spcPts val="0"/>
              </a:spcBef>
              <a:spcAft>
                <a:spcPts val="0"/>
              </a:spcAft>
              <a:buClr>
                <a:srgbClr val="000000"/>
              </a:buClr>
              <a:buSzPts val="2400"/>
              <a:buNone/>
              <a:defRPr>
                <a:solidFill>
                  <a:srgbClr val="000000"/>
                </a:solidFill>
              </a:defRPr>
            </a:lvl6pPr>
            <a:lvl7pPr lvl="6" rtl="0" algn="ctr">
              <a:spcBef>
                <a:spcPts val="0"/>
              </a:spcBef>
              <a:spcAft>
                <a:spcPts val="0"/>
              </a:spcAft>
              <a:buClr>
                <a:srgbClr val="000000"/>
              </a:buClr>
              <a:buSzPts val="2400"/>
              <a:buNone/>
              <a:defRPr>
                <a:solidFill>
                  <a:srgbClr val="000000"/>
                </a:solidFill>
              </a:defRPr>
            </a:lvl7pPr>
            <a:lvl8pPr lvl="7" rtl="0" algn="ctr">
              <a:spcBef>
                <a:spcPts val="0"/>
              </a:spcBef>
              <a:spcAft>
                <a:spcPts val="0"/>
              </a:spcAft>
              <a:buClr>
                <a:srgbClr val="000000"/>
              </a:buClr>
              <a:buSzPts val="2400"/>
              <a:buNone/>
              <a:defRPr>
                <a:solidFill>
                  <a:srgbClr val="000000"/>
                </a:solidFill>
              </a:defRPr>
            </a:lvl8pPr>
            <a:lvl9pPr lvl="8" rtl="0" algn="ctr">
              <a:spcBef>
                <a:spcPts val="0"/>
              </a:spcBef>
              <a:spcAft>
                <a:spcPts val="0"/>
              </a:spcAft>
              <a:buClr>
                <a:srgbClr val="000000"/>
              </a:buClr>
              <a:buSzPts val="2400"/>
              <a:buNone/>
              <a:defRPr>
                <a:solidFill>
                  <a:srgbClr val="000000"/>
                </a:solidFill>
              </a:defRPr>
            </a:lvl9pPr>
          </a:lstStyle>
          <a:p/>
        </p:txBody>
      </p:sp>
      <p:sp>
        <p:nvSpPr>
          <p:cNvPr id="640" name="Google Shape;640;p108"/>
          <p:cNvSpPr txBox="1"/>
          <p:nvPr>
            <p:ph idx="1" type="subTitle"/>
          </p:nvPr>
        </p:nvSpPr>
        <p:spPr>
          <a:xfrm>
            <a:off x="5015194" y="3414771"/>
            <a:ext cx="3002700" cy="354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2pPr>
            <a:lvl3pPr lvl="2"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3pPr>
            <a:lvl4pPr lvl="3"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4pPr>
            <a:lvl5pPr lvl="4"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5pPr>
            <a:lvl6pPr lvl="5"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6pPr>
            <a:lvl7pPr lvl="6"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7pPr>
            <a:lvl8pPr lvl="7"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8pPr>
            <a:lvl9pPr lvl="8" rtl="0" algn="ctr">
              <a:spcBef>
                <a:spcPts val="1600"/>
              </a:spcBef>
              <a:spcAft>
                <a:spcPts val="1600"/>
              </a:spcAft>
              <a:buSzPts val="1400"/>
              <a:buFont typeface="Montserrat ExtraBold"/>
              <a:buNone/>
              <a:defRPr>
                <a:latin typeface="Montserrat ExtraBold"/>
                <a:ea typeface="Montserrat ExtraBold"/>
                <a:cs typeface="Montserrat ExtraBold"/>
                <a:sym typeface="Montserrat ExtraBold"/>
              </a:defRPr>
            </a:lvl9pPr>
          </a:lstStyle>
          <a:p/>
        </p:txBody>
      </p:sp>
      <p:sp>
        <p:nvSpPr>
          <p:cNvPr id="641" name="Google Shape;641;p108"/>
          <p:cNvSpPr txBox="1"/>
          <p:nvPr>
            <p:ph idx="2" type="body"/>
          </p:nvPr>
        </p:nvSpPr>
        <p:spPr>
          <a:xfrm>
            <a:off x="5011369" y="4054996"/>
            <a:ext cx="3002700" cy="5172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2" name="Google Shape;642;p108"/>
          <p:cNvSpPr txBox="1"/>
          <p:nvPr>
            <p:ph idx="3" type="subTitle"/>
          </p:nvPr>
        </p:nvSpPr>
        <p:spPr>
          <a:xfrm>
            <a:off x="1129931" y="3414771"/>
            <a:ext cx="3002700" cy="354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2pPr>
            <a:lvl3pPr lvl="2"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3pPr>
            <a:lvl4pPr lvl="3"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4pPr>
            <a:lvl5pPr lvl="4"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5pPr>
            <a:lvl6pPr lvl="5"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6pPr>
            <a:lvl7pPr lvl="6"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7pPr>
            <a:lvl8pPr lvl="7"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8pPr>
            <a:lvl9pPr lvl="8" rtl="0" algn="ctr">
              <a:spcBef>
                <a:spcPts val="1600"/>
              </a:spcBef>
              <a:spcAft>
                <a:spcPts val="1600"/>
              </a:spcAft>
              <a:buSzPts val="1400"/>
              <a:buFont typeface="Montserrat ExtraBold"/>
              <a:buNone/>
              <a:defRPr>
                <a:latin typeface="Montserrat ExtraBold"/>
                <a:ea typeface="Montserrat ExtraBold"/>
                <a:cs typeface="Montserrat ExtraBold"/>
                <a:sym typeface="Montserrat ExtraBold"/>
              </a:defRPr>
            </a:lvl9pPr>
          </a:lstStyle>
          <a:p/>
        </p:txBody>
      </p:sp>
      <p:sp>
        <p:nvSpPr>
          <p:cNvPr id="643" name="Google Shape;643;p108"/>
          <p:cNvSpPr txBox="1"/>
          <p:nvPr>
            <p:ph idx="4" type="body"/>
          </p:nvPr>
        </p:nvSpPr>
        <p:spPr>
          <a:xfrm>
            <a:off x="1126106" y="4054996"/>
            <a:ext cx="3002700" cy="5172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4" name="Google Shape;644;p10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5" name="Shape 645"/>
        <p:cNvGrpSpPr/>
        <p:nvPr/>
      </p:nvGrpSpPr>
      <p:grpSpPr>
        <a:xfrm>
          <a:off x="0" y="0"/>
          <a:ext cx="0" cy="0"/>
          <a:chOff x="0" y="0"/>
          <a:chExt cx="0" cy="0"/>
        </a:xfrm>
      </p:grpSpPr>
      <p:sp>
        <p:nvSpPr>
          <p:cNvPr id="646" name="Google Shape;646;p109"/>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647" name="Google Shape;647;p10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48" name="Shape 648"/>
        <p:cNvGrpSpPr/>
        <p:nvPr/>
      </p:nvGrpSpPr>
      <p:grpSpPr>
        <a:xfrm>
          <a:off x="0" y="0"/>
          <a:ext cx="0" cy="0"/>
          <a:chOff x="0" y="0"/>
          <a:chExt cx="0" cy="0"/>
        </a:xfrm>
      </p:grpSpPr>
      <p:sp>
        <p:nvSpPr>
          <p:cNvPr id="649" name="Google Shape;649;p110"/>
          <p:cNvSpPr txBox="1"/>
          <p:nvPr>
            <p:ph idx="1" type="body"/>
          </p:nvPr>
        </p:nvSpPr>
        <p:spPr>
          <a:xfrm>
            <a:off x="4914900" y="1399050"/>
            <a:ext cx="3509100" cy="32043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1600"/>
              </a:spcBef>
              <a:spcAft>
                <a:spcPts val="0"/>
              </a:spcAft>
              <a:buSzPts val="1400"/>
              <a:buChar char="○"/>
              <a:defRPr/>
            </a:lvl2pPr>
            <a:lvl3pPr indent="-317500" lvl="2" marL="1371600" rtl="0">
              <a:lnSpc>
                <a:spcPct val="100000"/>
              </a:lnSpc>
              <a:spcBef>
                <a:spcPts val="1600"/>
              </a:spcBef>
              <a:spcAft>
                <a:spcPts val="0"/>
              </a:spcAft>
              <a:buSzPts val="1400"/>
              <a:buChar char="■"/>
              <a:defRPr/>
            </a:lvl3pPr>
            <a:lvl4pPr indent="-317500" lvl="3" marL="1828800" rtl="0">
              <a:lnSpc>
                <a:spcPct val="100000"/>
              </a:lnSpc>
              <a:spcBef>
                <a:spcPts val="1600"/>
              </a:spcBef>
              <a:spcAft>
                <a:spcPts val="0"/>
              </a:spcAft>
              <a:buSzPts val="1400"/>
              <a:buChar char="●"/>
              <a:defRPr/>
            </a:lvl4pPr>
            <a:lvl5pPr indent="-317500" lvl="4" marL="2286000" rtl="0">
              <a:lnSpc>
                <a:spcPct val="100000"/>
              </a:lnSpc>
              <a:spcBef>
                <a:spcPts val="1600"/>
              </a:spcBef>
              <a:spcAft>
                <a:spcPts val="0"/>
              </a:spcAft>
              <a:buSzPts val="1400"/>
              <a:buChar char="○"/>
              <a:defRPr/>
            </a:lvl5pPr>
            <a:lvl6pPr indent="-317500" lvl="5" marL="2743200" rtl="0">
              <a:lnSpc>
                <a:spcPct val="100000"/>
              </a:lnSpc>
              <a:spcBef>
                <a:spcPts val="1600"/>
              </a:spcBef>
              <a:spcAft>
                <a:spcPts val="0"/>
              </a:spcAft>
              <a:buSzPts val="1400"/>
              <a:buChar char="■"/>
              <a:defRPr/>
            </a:lvl6pPr>
            <a:lvl7pPr indent="-317500" lvl="6" marL="3200400" rtl="0">
              <a:lnSpc>
                <a:spcPct val="100000"/>
              </a:lnSpc>
              <a:spcBef>
                <a:spcPts val="1600"/>
              </a:spcBef>
              <a:spcAft>
                <a:spcPts val="0"/>
              </a:spcAft>
              <a:buSzPts val="1400"/>
              <a:buChar char="●"/>
              <a:defRPr/>
            </a:lvl7pPr>
            <a:lvl8pPr indent="-317500" lvl="7" marL="3657600" rtl="0">
              <a:lnSpc>
                <a:spcPct val="100000"/>
              </a:lnSpc>
              <a:spcBef>
                <a:spcPts val="1600"/>
              </a:spcBef>
              <a:spcAft>
                <a:spcPts val="0"/>
              </a:spcAft>
              <a:buSzPts val="1400"/>
              <a:buChar char="○"/>
              <a:defRPr/>
            </a:lvl8pPr>
            <a:lvl9pPr indent="-317500" lvl="8" marL="4114800" rtl="0">
              <a:lnSpc>
                <a:spcPct val="100000"/>
              </a:lnSpc>
              <a:spcBef>
                <a:spcPts val="1600"/>
              </a:spcBef>
              <a:spcAft>
                <a:spcPts val="1600"/>
              </a:spcAft>
              <a:buSzPts val="1400"/>
              <a:buChar char="■"/>
              <a:defRPr/>
            </a:lvl9pPr>
          </a:lstStyle>
          <a:p/>
        </p:txBody>
      </p:sp>
      <p:sp>
        <p:nvSpPr>
          <p:cNvPr id="650" name="Google Shape;650;p110"/>
          <p:cNvSpPr txBox="1"/>
          <p:nvPr>
            <p:ph type="title"/>
          </p:nvPr>
        </p:nvSpPr>
        <p:spPr>
          <a:xfrm>
            <a:off x="4914900" y="540000"/>
            <a:ext cx="3162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651" name="Google Shape;651;p1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FFFFFF"/>
        </a:solidFill>
      </p:bgPr>
    </p:bg>
    <p:spTree>
      <p:nvGrpSpPr>
        <p:cNvPr id="652" name="Shape 652"/>
        <p:cNvGrpSpPr/>
        <p:nvPr/>
      </p:nvGrpSpPr>
      <p:grpSpPr>
        <a:xfrm>
          <a:off x="0" y="0"/>
          <a:ext cx="0" cy="0"/>
          <a:chOff x="0" y="0"/>
          <a:chExt cx="0" cy="0"/>
        </a:xfrm>
      </p:grpSpPr>
      <p:sp>
        <p:nvSpPr>
          <p:cNvPr id="653" name="Google Shape;653;p111"/>
          <p:cNvSpPr txBox="1"/>
          <p:nvPr>
            <p:ph type="title"/>
          </p:nvPr>
        </p:nvSpPr>
        <p:spPr>
          <a:xfrm>
            <a:off x="720000" y="613050"/>
            <a:ext cx="7704000" cy="1181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4800"/>
              <a:buNone/>
              <a:defRPr sz="4800">
                <a:solidFill>
                  <a:srgbClr val="000000"/>
                </a:solidFill>
              </a:defRPr>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654" name="Google Shape;654;p1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55" name="Shape 655"/>
        <p:cNvGrpSpPr/>
        <p:nvPr/>
      </p:nvGrpSpPr>
      <p:grpSpPr>
        <a:xfrm>
          <a:off x="0" y="0"/>
          <a:ext cx="0" cy="0"/>
          <a:chOff x="0" y="0"/>
          <a:chExt cx="0" cy="0"/>
        </a:xfrm>
      </p:grpSpPr>
      <p:sp>
        <p:nvSpPr>
          <p:cNvPr id="656" name="Google Shape;656;p112"/>
          <p:cNvSpPr/>
          <p:nvPr/>
        </p:nvSpPr>
        <p:spPr>
          <a:xfrm>
            <a:off x="4572000" y="-125"/>
            <a:ext cx="4572000" cy="5143500"/>
          </a:xfrm>
          <a:prstGeom prst="rect">
            <a:avLst/>
          </a:prstGeom>
          <a:solidFill>
            <a:srgbClr val="FFB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12"/>
          <p:cNvSpPr txBox="1"/>
          <p:nvPr>
            <p:ph type="title"/>
          </p:nvPr>
        </p:nvSpPr>
        <p:spPr>
          <a:xfrm>
            <a:off x="720000" y="1185550"/>
            <a:ext cx="3709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58" name="Google Shape;658;p112"/>
          <p:cNvSpPr txBox="1"/>
          <p:nvPr>
            <p:ph idx="1" type="subTitle"/>
          </p:nvPr>
        </p:nvSpPr>
        <p:spPr>
          <a:xfrm>
            <a:off x="720000" y="2898325"/>
            <a:ext cx="3709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59" name="Google Shape;659;p112"/>
          <p:cNvSpPr txBox="1"/>
          <p:nvPr>
            <p:ph idx="2" type="body"/>
          </p:nvPr>
        </p:nvSpPr>
        <p:spPr>
          <a:xfrm>
            <a:off x="4939500" y="540000"/>
            <a:ext cx="3484500" cy="40635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rgbClr val="FFFFFF"/>
              </a:buClr>
              <a:buSzPts val="1800"/>
              <a:buChar char="●"/>
              <a:defRPr>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17500" lvl="3" marL="1828800" rtl="0">
              <a:spcBef>
                <a:spcPts val="1600"/>
              </a:spcBef>
              <a:spcAft>
                <a:spcPts val="0"/>
              </a:spcAft>
              <a:buClr>
                <a:srgbClr val="FFFFFF"/>
              </a:buClr>
              <a:buSzPts val="1400"/>
              <a:buChar char="●"/>
              <a:defRPr>
                <a:solidFill>
                  <a:srgbClr val="FFFFFF"/>
                </a:solidFill>
              </a:defRPr>
            </a:lvl4pPr>
            <a:lvl5pPr indent="-317500" lvl="4" marL="2286000" rtl="0">
              <a:spcBef>
                <a:spcPts val="1600"/>
              </a:spcBef>
              <a:spcAft>
                <a:spcPts val="0"/>
              </a:spcAft>
              <a:buClr>
                <a:srgbClr val="FFFFFF"/>
              </a:buClr>
              <a:buSzPts val="1400"/>
              <a:buChar char="○"/>
              <a:defRPr>
                <a:solidFill>
                  <a:srgbClr val="FFFFFF"/>
                </a:solidFill>
              </a:defRPr>
            </a:lvl5pPr>
            <a:lvl6pPr indent="-317500" lvl="5" marL="2743200" rtl="0">
              <a:spcBef>
                <a:spcPts val="1600"/>
              </a:spcBef>
              <a:spcAft>
                <a:spcPts val="0"/>
              </a:spcAft>
              <a:buClr>
                <a:srgbClr val="FFFFFF"/>
              </a:buClr>
              <a:buSzPts val="1400"/>
              <a:buChar char="■"/>
              <a:defRPr>
                <a:solidFill>
                  <a:srgbClr val="FFFFFF"/>
                </a:solidFill>
              </a:defRPr>
            </a:lvl6pPr>
            <a:lvl7pPr indent="-317500" lvl="6" marL="3200400" rtl="0">
              <a:spcBef>
                <a:spcPts val="1600"/>
              </a:spcBef>
              <a:spcAft>
                <a:spcPts val="0"/>
              </a:spcAft>
              <a:buClr>
                <a:srgbClr val="FFFFFF"/>
              </a:buClr>
              <a:buSzPts val="1400"/>
              <a:buChar char="●"/>
              <a:defRPr>
                <a:solidFill>
                  <a:srgbClr val="FFFFFF"/>
                </a:solidFill>
              </a:defRPr>
            </a:lvl7pPr>
            <a:lvl8pPr indent="-317500" lvl="7" marL="3657600" rtl="0">
              <a:spcBef>
                <a:spcPts val="1600"/>
              </a:spcBef>
              <a:spcAft>
                <a:spcPts val="0"/>
              </a:spcAft>
              <a:buClr>
                <a:srgbClr val="FFFFFF"/>
              </a:buClr>
              <a:buSzPts val="1400"/>
              <a:buChar char="○"/>
              <a:defRPr>
                <a:solidFill>
                  <a:srgbClr val="FFFFFF"/>
                </a:solidFill>
              </a:defRPr>
            </a:lvl8pPr>
            <a:lvl9pPr indent="-317500" lvl="8" marL="4114800" rtl="0">
              <a:spcBef>
                <a:spcPts val="1600"/>
              </a:spcBef>
              <a:spcAft>
                <a:spcPts val="1600"/>
              </a:spcAft>
              <a:buClr>
                <a:srgbClr val="FFFFFF"/>
              </a:buClr>
              <a:buSzPts val="1400"/>
              <a:buChar char="■"/>
              <a:defRPr>
                <a:solidFill>
                  <a:srgbClr val="FFFFFF"/>
                </a:solidFill>
              </a:defRPr>
            </a:lvl9pPr>
          </a:lstStyle>
          <a:p/>
        </p:txBody>
      </p:sp>
      <p:sp>
        <p:nvSpPr>
          <p:cNvPr id="660" name="Google Shape;660;p1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1" name="Shape 661"/>
        <p:cNvGrpSpPr/>
        <p:nvPr/>
      </p:nvGrpSpPr>
      <p:grpSpPr>
        <a:xfrm>
          <a:off x="0" y="0"/>
          <a:ext cx="0" cy="0"/>
          <a:chOff x="0" y="0"/>
          <a:chExt cx="0" cy="0"/>
        </a:xfrm>
      </p:grpSpPr>
      <p:sp>
        <p:nvSpPr>
          <p:cNvPr id="662" name="Google Shape;662;p113"/>
          <p:cNvSpPr txBox="1"/>
          <p:nvPr>
            <p:ph idx="1" type="body"/>
          </p:nvPr>
        </p:nvSpPr>
        <p:spPr>
          <a:xfrm>
            <a:off x="720000" y="4162425"/>
            <a:ext cx="7704000" cy="4410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400"/>
              <a:buNone/>
              <a:defRPr sz="1400"/>
            </a:lvl1pPr>
          </a:lstStyle>
          <a:p/>
        </p:txBody>
      </p:sp>
      <p:sp>
        <p:nvSpPr>
          <p:cNvPr id="663" name="Google Shape;663;p1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64" name="Shape 664"/>
        <p:cNvGrpSpPr/>
        <p:nvPr/>
      </p:nvGrpSpPr>
      <p:grpSpPr>
        <a:xfrm>
          <a:off x="0" y="0"/>
          <a:ext cx="0" cy="0"/>
          <a:chOff x="0" y="0"/>
          <a:chExt cx="0" cy="0"/>
        </a:xfrm>
      </p:grpSpPr>
      <p:sp>
        <p:nvSpPr>
          <p:cNvPr id="665" name="Google Shape;665;p114"/>
          <p:cNvSpPr txBox="1"/>
          <p:nvPr>
            <p:ph hasCustomPrompt="1" type="title"/>
          </p:nvPr>
        </p:nvSpPr>
        <p:spPr>
          <a:xfrm>
            <a:off x="622763" y="2390125"/>
            <a:ext cx="7704000" cy="17895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7000"/>
              <a:buNone/>
              <a:defRPr sz="8000">
                <a:solidFill>
                  <a:srgbClr val="000000"/>
                </a:solidFill>
              </a:defRPr>
            </a:lvl1pPr>
            <a:lvl2pPr lvl="1" rtl="0">
              <a:spcBef>
                <a:spcPts val="0"/>
              </a:spcBef>
              <a:spcAft>
                <a:spcPts val="0"/>
              </a:spcAft>
              <a:buClr>
                <a:srgbClr val="FFFFFF"/>
              </a:buClr>
              <a:buSzPts val="7000"/>
              <a:buNone/>
              <a:defRPr sz="7000">
                <a:solidFill>
                  <a:srgbClr val="FFFFFF"/>
                </a:solidFill>
              </a:defRPr>
            </a:lvl2pPr>
            <a:lvl3pPr lvl="2" rtl="0">
              <a:spcBef>
                <a:spcPts val="0"/>
              </a:spcBef>
              <a:spcAft>
                <a:spcPts val="0"/>
              </a:spcAft>
              <a:buClr>
                <a:srgbClr val="FFFFFF"/>
              </a:buClr>
              <a:buSzPts val="7000"/>
              <a:buNone/>
              <a:defRPr sz="7000">
                <a:solidFill>
                  <a:srgbClr val="FFFFFF"/>
                </a:solidFill>
              </a:defRPr>
            </a:lvl3pPr>
            <a:lvl4pPr lvl="3" rtl="0">
              <a:spcBef>
                <a:spcPts val="0"/>
              </a:spcBef>
              <a:spcAft>
                <a:spcPts val="0"/>
              </a:spcAft>
              <a:buClr>
                <a:srgbClr val="FFFFFF"/>
              </a:buClr>
              <a:buSzPts val="7000"/>
              <a:buNone/>
              <a:defRPr sz="7000">
                <a:solidFill>
                  <a:srgbClr val="FFFFFF"/>
                </a:solidFill>
              </a:defRPr>
            </a:lvl4pPr>
            <a:lvl5pPr lvl="4" rtl="0">
              <a:spcBef>
                <a:spcPts val="0"/>
              </a:spcBef>
              <a:spcAft>
                <a:spcPts val="0"/>
              </a:spcAft>
              <a:buClr>
                <a:srgbClr val="FFFFFF"/>
              </a:buClr>
              <a:buSzPts val="7000"/>
              <a:buNone/>
              <a:defRPr sz="7000">
                <a:solidFill>
                  <a:srgbClr val="FFFFFF"/>
                </a:solidFill>
              </a:defRPr>
            </a:lvl5pPr>
            <a:lvl6pPr lvl="5" rtl="0">
              <a:spcBef>
                <a:spcPts val="0"/>
              </a:spcBef>
              <a:spcAft>
                <a:spcPts val="0"/>
              </a:spcAft>
              <a:buClr>
                <a:srgbClr val="FFFFFF"/>
              </a:buClr>
              <a:buSzPts val="7000"/>
              <a:buNone/>
              <a:defRPr sz="7000">
                <a:solidFill>
                  <a:srgbClr val="FFFFFF"/>
                </a:solidFill>
              </a:defRPr>
            </a:lvl6pPr>
            <a:lvl7pPr lvl="6" rtl="0">
              <a:spcBef>
                <a:spcPts val="0"/>
              </a:spcBef>
              <a:spcAft>
                <a:spcPts val="0"/>
              </a:spcAft>
              <a:buClr>
                <a:srgbClr val="FFFFFF"/>
              </a:buClr>
              <a:buSzPts val="7000"/>
              <a:buNone/>
              <a:defRPr sz="7000">
                <a:solidFill>
                  <a:srgbClr val="FFFFFF"/>
                </a:solidFill>
              </a:defRPr>
            </a:lvl7pPr>
            <a:lvl8pPr lvl="7" rtl="0">
              <a:spcBef>
                <a:spcPts val="0"/>
              </a:spcBef>
              <a:spcAft>
                <a:spcPts val="0"/>
              </a:spcAft>
              <a:buClr>
                <a:srgbClr val="FFFFFF"/>
              </a:buClr>
              <a:buSzPts val="7000"/>
              <a:buNone/>
              <a:defRPr sz="7000">
                <a:solidFill>
                  <a:srgbClr val="FFFFFF"/>
                </a:solidFill>
              </a:defRPr>
            </a:lvl8pPr>
            <a:lvl9pPr lvl="8" rtl="0">
              <a:spcBef>
                <a:spcPts val="0"/>
              </a:spcBef>
              <a:spcAft>
                <a:spcPts val="0"/>
              </a:spcAft>
              <a:buClr>
                <a:srgbClr val="FFFFFF"/>
              </a:buClr>
              <a:buSzPts val="7000"/>
              <a:buNone/>
              <a:defRPr sz="7000">
                <a:solidFill>
                  <a:srgbClr val="FFFFFF"/>
                </a:solidFill>
              </a:defRPr>
            </a:lvl9pPr>
          </a:lstStyle>
          <a:p>
            <a:r>
              <a:t>xx%</a:t>
            </a:r>
          </a:p>
        </p:txBody>
      </p:sp>
      <p:sp>
        <p:nvSpPr>
          <p:cNvPr id="666" name="Google Shape;666;p114"/>
          <p:cNvSpPr txBox="1"/>
          <p:nvPr>
            <p:ph idx="1" type="subTitle"/>
          </p:nvPr>
        </p:nvSpPr>
        <p:spPr>
          <a:xfrm>
            <a:off x="613775" y="4171175"/>
            <a:ext cx="6964500" cy="43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1800"/>
              <a:buNone/>
              <a:defRPr>
                <a:solidFill>
                  <a:srgbClr val="FFFFFF"/>
                </a:solidFill>
                <a:highlight>
                  <a:schemeClr val="accent6"/>
                </a:highligh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67" name="Google Shape;667;p1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8" name="Shape 668"/>
        <p:cNvGrpSpPr/>
        <p:nvPr/>
      </p:nvGrpSpPr>
      <p:grpSpPr>
        <a:xfrm>
          <a:off x="0" y="0"/>
          <a:ext cx="0" cy="0"/>
          <a:chOff x="0" y="0"/>
          <a:chExt cx="0" cy="0"/>
        </a:xfrm>
      </p:grpSpPr>
      <p:sp>
        <p:nvSpPr>
          <p:cNvPr id="669" name="Google Shape;669;p1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CUSTOM">
    <p:spTree>
      <p:nvGrpSpPr>
        <p:cNvPr id="670" name="Shape 670"/>
        <p:cNvGrpSpPr/>
        <p:nvPr/>
      </p:nvGrpSpPr>
      <p:grpSpPr>
        <a:xfrm>
          <a:off x="0" y="0"/>
          <a:ext cx="0" cy="0"/>
          <a:chOff x="0" y="0"/>
          <a:chExt cx="0" cy="0"/>
        </a:xfrm>
      </p:grpSpPr>
      <p:sp>
        <p:nvSpPr>
          <p:cNvPr id="671" name="Google Shape;671;p116"/>
          <p:cNvSpPr/>
          <p:nvPr/>
        </p:nvSpPr>
        <p:spPr>
          <a:xfrm>
            <a:off x="152400" y="166550"/>
            <a:ext cx="6058800" cy="1234200"/>
          </a:xfrm>
          <a:prstGeom prst="rect">
            <a:avLst/>
          </a:prstGeom>
          <a:solidFill>
            <a:srgbClr val="FFB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16"/>
          <p:cNvSpPr txBox="1"/>
          <p:nvPr>
            <p:ph hasCustomPrompt="1" type="title"/>
          </p:nvPr>
        </p:nvSpPr>
        <p:spPr>
          <a:xfrm>
            <a:off x="720000" y="2132600"/>
            <a:ext cx="900000" cy="669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3500"/>
              <a:buNone/>
              <a:defRPr sz="3500">
                <a:solidFill>
                  <a:srgbClr val="000000"/>
                </a:solidFill>
              </a:defRPr>
            </a:lvl1pPr>
            <a:lvl2pPr lvl="1" rtl="0" algn="ctr">
              <a:spcBef>
                <a:spcPts val="0"/>
              </a:spcBef>
              <a:spcAft>
                <a:spcPts val="0"/>
              </a:spcAft>
              <a:buClr>
                <a:srgbClr val="000000"/>
              </a:buClr>
              <a:buSzPts val="5000"/>
              <a:buNone/>
              <a:defRPr sz="5000">
                <a:solidFill>
                  <a:srgbClr val="000000"/>
                </a:solidFill>
              </a:defRPr>
            </a:lvl2pPr>
            <a:lvl3pPr lvl="2" rtl="0" algn="ctr">
              <a:spcBef>
                <a:spcPts val="0"/>
              </a:spcBef>
              <a:spcAft>
                <a:spcPts val="0"/>
              </a:spcAft>
              <a:buClr>
                <a:srgbClr val="000000"/>
              </a:buClr>
              <a:buSzPts val="5000"/>
              <a:buNone/>
              <a:defRPr sz="5000">
                <a:solidFill>
                  <a:srgbClr val="000000"/>
                </a:solidFill>
              </a:defRPr>
            </a:lvl3pPr>
            <a:lvl4pPr lvl="3" rtl="0" algn="ctr">
              <a:spcBef>
                <a:spcPts val="0"/>
              </a:spcBef>
              <a:spcAft>
                <a:spcPts val="0"/>
              </a:spcAft>
              <a:buClr>
                <a:srgbClr val="000000"/>
              </a:buClr>
              <a:buSzPts val="5000"/>
              <a:buNone/>
              <a:defRPr sz="5000">
                <a:solidFill>
                  <a:srgbClr val="000000"/>
                </a:solidFill>
              </a:defRPr>
            </a:lvl4pPr>
            <a:lvl5pPr lvl="4" rtl="0" algn="ctr">
              <a:spcBef>
                <a:spcPts val="0"/>
              </a:spcBef>
              <a:spcAft>
                <a:spcPts val="0"/>
              </a:spcAft>
              <a:buClr>
                <a:srgbClr val="000000"/>
              </a:buClr>
              <a:buSzPts val="5000"/>
              <a:buNone/>
              <a:defRPr sz="5000">
                <a:solidFill>
                  <a:srgbClr val="000000"/>
                </a:solidFill>
              </a:defRPr>
            </a:lvl5pPr>
            <a:lvl6pPr lvl="5" rtl="0" algn="ctr">
              <a:spcBef>
                <a:spcPts val="0"/>
              </a:spcBef>
              <a:spcAft>
                <a:spcPts val="0"/>
              </a:spcAft>
              <a:buClr>
                <a:srgbClr val="000000"/>
              </a:buClr>
              <a:buSzPts val="5000"/>
              <a:buNone/>
              <a:defRPr sz="5000">
                <a:solidFill>
                  <a:srgbClr val="000000"/>
                </a:solidFill>
              </a:defRPr>
            </a:lvl6pPr>
            <a:lvl7pPr lvl="6" rtl="0" algn="ctr">
              <a:spcBef>
                <a:spcPts val="0"/>
              </a:spcBef>
              <a:spcAft>
                <a:spcPts val="0"/>
              </a:spcAft>
              <a:buClr>
                <a:srgbClr val="000000"/>
              </a:buClr>
              <a:buSzPts val="5000"/>
              <a:buNone/>
              <a:defRPr sz="5000">
                <a:solidFill>
                  <a:srgbClr val="000000"/>
                </a:solidFill>
              </a:defRPr>
            </a:lvl7pPr>
            <a:lvl8pPr lvl="7" rtl="0" algn="ctr">
              <a:spcBef>
                <a:spcPts val="0"/>
              </a:spcBef>
              <a:spcAft>
                <a:spcPts val="0"/>
              </a:spcAft>
              <a:buClr>
                <a:srgbClr val="000000"/>
              </a:buClr>
              <a:buSzPts val="5000"/>
              <a:buNone/>
              <a:defRPr sz="5000">
                <a:solidFill>
                  <a:srgbClr val="000000"/>
                </a:solidFill>
              </a:defRPr>
            </a:lvl8pPr>
            <a:lvl9pPr lvl="8" rtl="0" algn="ctr">
              <a:spcBef>
                <a:spcPts val="0"/>
              </a:spcBef>
              <a:spcAft>
                <a:spcPts val="0"/>
              </a:spcAft>
              <a:buClr>
                <a:srgbClr val="000000"/>
              </a:buClr>
              <a:buSzPts val="5000"/>
              <a:buNone/>
              <a:defRPr sz="5000">
                <a:solidFill>
                  <a:srgbClr val="000000"/>
                </a:solidFill>
              </a:defRPr>
            </a:lvl9pPr>
          </a:lstStyle>
          <a:p>
            <a:r>
              <a:t>xx%</a:t>
            </a:r>
          </a:p>
        </p:txBody>
      </p:sp>
      <p:sp>
        <p:nvSpPr>
          <p:cNvPr id="673" name="Google Shape;673;p116"/>
          <p:cNvSpPr txBox="1"/>
          <p:nvPr>
            <p:ph idx="1" type="subTitle"/>
          </p:nvPr>
        </p:nvSpPr>
        <p:spPr>
          <a:xfrm>
            <a:off x="1938300" y="2004350"/>
            <a:ext cx="2452500" cy="354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atin typeface="Montserrat ExtraBold"/>
                <a:ea typeface="Montserrat ExtraBold"/>
                <a:cs typeface="Montserrat ExtraBold"/>
                <a:sym typeface="Montserrat ExtraBold"/>
              </a:defRPr>
            </a:lvl1pPr>
            <a:lvl2pPr lvl="1" rtl="0">
              <a:spcBef>
                <a:spcPts val="1600"/>
              </a:spcBef>
              <a:spcAft>
                <a:spcPts val="0"/>
              </a:spcAft>
              <a:buNone/>
              <a:defRPr sz="1600">
                <a:latin typeface="Montserrat ExtraBold"/>
                <a:ea typeface="Montserrat ExtraBold"/>
                <a:cs typeface="Montserrat ExtraBold"/>
                <a:sym typeface="Montserrat ExtraBold"/>
              </a:defRPr>
            </a:lvl2pPr>
            <a:lvl3pPr lvl="2" rtl="0">
              <a:spcBef>
                <a:spcPts val="1600"/>
              </a:spcBef>
              <a:spcAft>
                <a:spcPts val="0"/>
              </a:spcAft>
              <a:buNone/>
              <a:defRPr sz="1600">
                <a:latin typeface="Montserrat ExtraBold"/>
                <a:ea typeface="Montserrat ExtraBold"/>
                <a:cs typeface="Montserrat ExtraBold"/>
                <a:sym typeface="Montserrat ExtraBold"/>
              </a:defRPr>
            </a:lvl3pPr>
            <a:lvl4pPr lvl="3" rtl="0">
              <a:spcBef>
                <a:spcPts val="1600"/>
              </a:spcBef>
              <a:spcAft>
                <a:spcPts val="0"/>
              </a:spcAft>
              <a:buNone/>
              <a:defRPr sz="1600">
                <a:latin typeface="Montserrat ExtraBold"/>
                <a:ea typeface="Montserrat ExtraBold"/>
                <a:cs typeface="Montserrat ExtraBold"/>
                <a:sym typeface="Montserrat ExtraBold"/>
              </a:defRPr>
            </a:lvl4pPr>
            <a:lvl5pPr lvl="4" rtl="0">
              <a:spcBef>
                <a:spcPts val="1600"/>
              </a:spcBef>
              <a:spcAft>
                <a:spcPts val="0"/>
              </a:spcAft>
              <a:buNone/>
              <a:defRPr sz="1600">
                <a:latin typeface="Montserrat ExtraBold"/>
                <a:ea typeface="Montserrat ExtraBold"/>
                <a:cs typeface="Montserrat ExtraBold"/>
                <a:sym typeface="Montserrat ExtraBold"/>
              </a:defRPr>
            </a:lvl5pPr>
            <a:lvl6pPr lvl="5" rtl="0">
              <a:spcBef>
                <a:spcPts val="1600"/>
              </a:spcBef>
              <a:spcAft>
                <a:spcPts val="0"/>
              </a:spcAft>
              <a:buNone/>
              <a:defRPr sz="1600">
                <a:latin typeface="Montserrat ExtraBold"/>
                <a:ea typeface="Montserrat ExtraBold"/>
                <a:cs typeface="Montserrat ExtraBold"/>
                <a:sym typeface="Montserrat ExtraBold"/>
              </a:defRPr>
            </a:lvl6pPr>
            <a:lvl7pPr lvl="6" rtl="0">
              <a:spcBef>
                <a:spcPts val="1600"/>
              </a:spcBef>
              <a:spcAft>
                <a:spcPts val="0"/>
              </a:spcAft>
              <a:buNone/>
              <a:defRPr sz="1600">
                <a:latin typeface="Montserrat ExtraBold"/>
                <a:ea typeface="Montserrat ExtraBold"/>
                <a:cs typeface="Montserrat ExtraBold"/>
                <a:sym typeface="Montserrat ExtraBold"/>
              </a:defRPr>
            </a:lvl7pPr>
            <a:lvl8pPr lvl="7" rtl="0">
              <a:spcBef>
                <a:spcPts val="1600"/>
              </a:spcBef>
              <a:spcAft>
                <a:spcPts val="0"/>
              </a:spcAft>
              <a:buNone/>
              <a:defRPr sz="1600">
                <a:latin typeface="Montserrat ExtraBold"/>
                <a:ea typeface="Montserrat ExtraBold"/>
                <a:cs typeface="Montserrat ExtraBold"/>
                <a:sym typeface="Montserrat ExtraBold"/>
              </a:defRPr>
            </a:lvl8pPr>
            <a:lvl9pPr lvl="8" rtl="0">
              <a:spcBef>
                <a:spcPts val="1600"/>
              </a:spcBef>
              <a:spcAft>
                <a:spcPts val="1600"/>
              </a:spcAft>
              <a:buNone/>
              <a:defRPr sz="1600">
                <a:latin typeface="Montserrat ExtraBold"/>
                <a:ea typeface="Montserrat ExtraBold"/>
                <a:cs typeface="Montserrat ExtraBold"/>
                <a:sym typeface="Montserrat ExtraBold"/>
              </a:defRPr>
            </a:lvl9pPr>
          </a:lstStyle>
          <a:p/>
        </p:txBody>
      </p:sp>
      <p:sp>
        <p:nvSpPr>
          <p:cNvPr id="674" name="Google Shape;674;p116"/>
          <p:cNvSpPr txBox="1"/>
          <p:nvPr>
            <p:ph hasCustomPrompt="1" idx="2" type="title"/>
          </p:nvPr>
        </p:nvSpPr>
        <p:spPr>
          <a:xfrm>
            <a:off x="720000" y="3669100"/>
            <a:ext cx="900000" cy="669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3500"/>
              <a:buNone/>
              <a:defRPr sz="3500">
                <a:solidFill>
                  <a:srgbClr val="000000"/>
                </a:solidFill>
              </a:defRPr>
            </a:lvl1pPr>
            <a:lvl2pPr lvl="1" rtl="0" algn="ctr">
              <a:spcBef>
                <a:spcPts val="0"/>
              </a:spcBef>
              <a:spcAft>
                <a:spcPts val="0"/>
              </a:spcAft>
              <a:buClr>
                <a:srgbClr val="000000"/>
              </a:buClr>
              <a:buSzPts val="5000"/>
              <a:buNone/>
              <a:defRPr sz="5000">
                <a:solidFill>
                  <a:srgbClr val="000000"/>
                </a:solidFill>
              </a:defRPr>
            </a:lvl2pPr>
            <a:lvl3pPr lvl="2" rtl="0" algn="ctr">
              <a:spcBef>
                <a:spcPts val="0"/>
              </a:spcBef>
              <a:spcAft>
                <a:spcPts val="0"/>
              </a:spcAft>
              <a:buClr>
                <a:srgbClr val="000000"/>
              </a:buClr>
              <a:buSzPts val="5000"/>
              <a:buNone/>
              <a:defRPr sz="5000">
                <a:solidFill>
                  <a:srgbClr val="000000"/>
                </a:solidFill>
              </a:defRPr>
            </a:lvl3pPr>
            <a:lvl4pPr lvl="3" rtl="0" algn="ctr">
              <a:spcBef>
                <a:spcPts val="0"/>
              </a:spcBef>
              <a:spcAft>
                <a:spcPts val="0"/>
              </a:spcAft>
              <a:buClr>
                <a:srgbClr val="000000"/>
              </a:buClr>
              <a:buSzPts val="5000"/>
              <a:buNone/>
              <a:defRPr sz="5000">
                <a:solidFill>
                  <a:srgbClr val="000000"/>
                </a:solidFill>
              </a:defRPr>
            </a:lvl4pPr>
            <a:lvl5pPr lvl="4" rtl="0" algn="ctr">
              <a:spcBef>
                <a:spcPts val="0"/>
              </a:spcBef>
              <a:spcAft>
                <a:spcPts val="0"/>
              </a:spcAft>
              <a:buClr>
                <a:srgbClr val="000000"/>
              </a:buClr>
              <a:buSzPts val="5000"/>
              <a:buNone/>
              <a:defRPr sz="5000">
                <a:solidFill>
                  <a:srgbClr val="000000"/>
                </a:solidFill>
              </a:defRPr>
            </a:lvl5pPr>
            <a:lvl6pPr lvl="5" rtl="0" algn="ctr">
              <a:spcBef>
                <a:spcPts val="0"/>
              </a:spcBef>
              <a:spcAft>
                <a:spcPts val="0"/>
              </a:spcAft>
              <a:buClr>
                <a:srgbClr val="000000"/>
              </a:buClr>
              <a:buSzPts val="5000"/>
              <a:buNone/>
              <a:defRPr sz="5000">
                <a:solidFill>
                  <a:srgbClr val="000000"/>
                </a:solidFill>
              </a:defRPr>
            </a:lvl6pPr>
            <a:lvl7pPr lvl="6" rtl="0" algn="ctr">
              <a:spcBef>
                <a:spcPts val="0"/>
              </a:spcBef>
              <a:spcAft>
                <a:spcPts val="0"/>
              </a:spcAft>
              <a:buClr>
                <a:srgbClr val="000000"/>
              </a:buClr>
              <a:buSzPts val="5000"/>
              <a:buNone/>
              <a:defRPr sz="5000">
                <a:solidFill>
                  <a:srgbClr val="000000"/>
                </a:solidFill>
              </a:defRPr>
            </a:lvl7pPr>
            <a:lvl8pPr lvl="7" rtl="0" algn="ctr">
              <a:spcBef>
                <a:spcPts val="0"/>
              </a:spcBef>
              <a:spcAft>
                <a:spcPts val="0"/>
              </a:spcAft>
              <a:buClr>
                <a:srgbClr val="000000"/>
              </a:buClr>
              <a:buSzPts val="5000"/>
              <a:buNone/>
              <a:defRPr sz="5000">
                <a:solidFill>
                  <a:srgbClr val="000000"/>
                </a:solidFill>
              </a:defRPr>
            </a:lvl8pPr>
            <a:lvl9pPr lvl="8" rtl="0" algn="ctr">
              <a:spcBef>
                <a:spcPts val="0"/>
              </a:spcBef>
              <a:spcAft>
                <a:spcPts val="0"/>
              </a:spcAft>
              <a:buClr>
                <a:srgbClr val="000000"/>
              </a:buClr>
              <a:buSzPts val="5000"/>
              <a:buNone/>
              <a:defRPr sz="5000">
                <a:solidFill>
                  <a:srgbClr val="000000"/>
                </a:solidFill>
              </a:defRPr>
            </a:lvl9pPr>
          </a:lstStyle>
          <a:p>
            <a:r>
              <a:t>xx%</a:t>
            </a:r>
          </a:p>
        </p:txBody>
      </p:sp>
      <p:sp>
        <p:nvSpPr>
          <p:cNvPr id="675" name="Google Shape;675;p116"/>
          <p:cNvSpPr txBox="1"/>
          <p:nvPr>
            <p:ph idx="3" type="subTitle"/>
          </p:nvPr>
        </p:nvSpPr>
        <p:spPr>
          <a:xfrm>
            <a:off x="1938300" y="3516675"/>
            <a:ext cx="2452500" cy="354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atin typeface="Montserrat ExtraBold"/>
                <a:ea typeface="Montserrat ExtraBold"/>
                <a:cs typeface="Montserrat ExtraBold"/>
                <a:sym typeface="Montserrat ExtraBold"/>
              </a:defRPr>
            </a:lvl1pPr>
            <a:lvl2pPr lvl="1" rtl="0">
              <a:spcBef>
                <a:spcPts val="1600"/>
              </a:spcBef>
              <a:spcAft>
                <a:spcPts val="0"/>
              </a:spcAft>
              <a:buNone/>
              <a:defRPr sz="1600">
                <a:latin typeface="Montserrat ExtraBold"/>
                <a:ea typeface="Montserrat ExtraBold"/>
                <a:cs typeface="Montserrat ExtraBold"/>
                <a:sym typeface="Montserrat ExtraBold"/>
              </a:defRPr>
            </a:lvl2pPr>
            <a:lvl3pPr lvl="2" rtl="0">
              <a:spcBef>
                <a:spcPts val="1600"/>
              </a:spcBef>
              <a:spcAft>
                <a:spcPts val="0"/>
              </a:spcAft>
              <a:buNone/>
              <a:defRPr sz="1600">
                <a:latin typeface="Montserrat ExtraBold"/>
                <a:ea typeface="Montserrat ExtraBold"/>
                <a:cs typeface="Montserrat ExtraBold"/>
                <a:sym typeface="Montserrat ExtraBold"/>
              </a:defRPr>
            </a:lvl3pPr>
            <a:lvl4pPr lvl="3" rtl="0">
              <a:spcBef>
                <a:spcPts val="1600"/>
              </a:spcBef>
              <a:spcAft>
                <a:spcPts val="0"/>
              </a:spcAft>
              <a:buNone/>
              <a:defRPr sz="1600">
                <a:latin typeface="Montserrat ExtraBold"/>
                <a:ea typeface="Montserrat ExtraBold"/>
                <a:cs typeface="Montserrat ExtraBold"/>
                <a:sym typeface="Montserrat ExtraBold"/>
              </a:defRPr>
            </a:lvl4pPr>
            <a:lvl5pPr lvl="4" rtl="0">
              <a:spcBef>
                <a:spcPts val="1600"/>
              </a:spcBef>
              <a:spcAft>
                <a:spcPts val="0"/>
              </a:spcAft>
              <a:buNone/>
              <a:defRPr sz="1600">
                <a:latin typeface="Montserrat ExtraBold"/>
                <a:ea typeface="Montserrat ExtraBold"/>
                <a:cs typeface="Montserrat ExtraBold"/>
                <a:sym typeface="Montserrat ExtraBold"/>
              </a:defRPr>
            </a:lvl5pPr>
            <a:lvl6pPr lvl="5" rtl="0">
              <a:spcBef>
                <a:spcPts val="1600"/>
              </a:spcBef>
              <a:spcAft>
                <a:spcPts val="0"/>
              </a:spcAft>
              <a:buNone/>
              <a:defRPr sz="1600">
                <a:latin typeface="Montserrat ExtraBold"/>
                <a:ea typeface="Montserrat ExtraBold"/>
                <a:cs typeface="Montserrat ExtraBold"/>
                <a:sym typeface="Montserrat ExtraBold"/>
              </a:defRPr>
            </a:lvl6pPr>
            <a:lvl7pPr lvl="6" rtl="0">
              <a:spcBef>
                <a:spcPts val="1600"/>
              </a:spcBef>
              <a:spcAft>
                <a:spcPts val="0"/>
              </a:spcAft>
              <a:buNone/>
              <a:defRPr sz="1600">
                <a:latin typeface="Montserrat ExtraBold"/>
                <a:ea typeface="Montserrat ExtraBold"/>
                <a:cs typeface="Montserrat ExtraBold"/>
                <a:sym typeface="Montserrat ExtraBold"/>
              </a:defRPr>
            </a:lvl7pPr>
            <a:lvl8pPr lvl="7" rtl="0">
              <a:spcBef>
                <a:spcPts val="1600"/>
              </a:spcBef>
              <a:spcAft>
                <a:spcPts val="0"/>
              </a:spcAft>
              <a:buNone/>
              <a:defRPr sz="1600">
                <a:latin typeface="Montserrat ExtraBold"/>
                <a:ea typeface="Montserrat ExtraBold"/>
                <a:cs typeface="Montserrat ExtraBold"/>
                <a:sym typeface="Montserrat ExtraBold"/>
              </a:defRPr>
            </a:lvl8pPr>
            <a:lvl9pPr lvl="8" rtl="0">
              <a:spcBef>
                <a:spcPts val="1600"/>
              </a:spcBef>
              <a:spcAft>
                <a:spcPts val="1600"/>
              </a:spcAft>
              <a:buNone/>
              <a:defRPr sz="1600">
                <a:latin typeface="Montserrat ExtraBold"/>
                <a:ea typeface="Montserrat ExtraBold"/>
                <a:cs typeface="Montserrat ExtraBold"/>
                <a:sym typeface="Montserrat ExtraBold"/>
              </a:defRPr>
            </a:lvl9pPr>
          </a:lstStyle>
          <a:p/>
        </p:txBody>
      </p:sp>
      <p:sp>
        <p:nvSpPr>
          <p:cNvPr id="676" name="Google Shape;676;p116"/>
          <p:cNvSpPr txBox="1"/>
          <p:nvPr>
            <p:ph hasCustomPrompt="1" idx="4" type="title"/>
          </p:nvPr>
        </p:nvSpPr>
        <p:spPr>
          <a:xfrm>
            <a:off x="4752900" y="2132600"/>
            <a:ext cx="900000" cy="669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3500"/>
              <a:buNone/>
              <a:defRPr sz="3500">
                <a:solidFill>
                  <a:srgbClr val="000000"/>
                </a:solidFill>
              </a:defRPr>
            </a:lvl1pPr>
            <a:lvl2pPr lvl="1" rtl="0" algn="ctr">
              <a:spcBef>
                <a:spcPts val="0"/>
              </a:spcBef>
              <a:spcAft>
                <a:spcPts val="0"/>
              </a:spcAft>
              <a:buClr>
                <a:srgbClr val="000000"/>
              </a:buClr>
              <a:buSzPts val="5000"/>
              <a:buNone/>
              <a:defRPr sz="5000">
                <a:solidFill>
                  <a:srgbClr val="000000"/>
                </a:solidFill>
              </a:defRPr>
            </a:lvl2pPr>
            <a:lvl3pPr lvl="2" rtl="0" algn="ctr">
              <a:spcBef>
                <a:spcPts val="0"/>
              </a:spcBef>
              <a:spcAft>
                <a:spcPts val="0"/>
              </a:spcAft>
              <a:buClr>
                <a:srgbClr val="000000"/>
              </a:buClr>
              <a:buSzPts val="5000"/>
              <a:buNone/>
              <a:defRPr sz="5000">
                <a:solidFill>
                  <a:srgbClr val="000000"/>
                </a:solidFill>
              </a:defRPr>
            </a:lvl3pPr>
            <a:lvl4pPr lvl="3" rtl="0" algn="ctr">
              <a:spcBef>
                <a:spcPts val="0"/>
              </a:spcBef>
              <a:spcAft>
                <a:spcPts val="0"/>
              </a:spcAft>
              <a:buClr>
                <a:srgbClr val="000000"/>
              </a:buClr>
              <a:buSzPts val="5000"/>
              <a:buNone/>
              <a:defRPr sz="5000">
                <a:solidFill>
                  <a:srgbClr val="000000"/>
                </a:solidFill>
              </a:defRPr>
            </a:lvl4pPr>
            <a:lvl5pPr lvl="4" rtl="0" algn="ctr">
              <a:spcBef>
                <a:spcPts val="0"/>
              </a:spcBef>
              <a:spcAft>
                <a:spcPts val="0"/>
              </a:spcAft>
              <a:buClr>
                <a:srgbClr val="000000"/>
              </a:buClr>
              <a:buSzPts val="5000"/>
              <a:buNone/>
              <a:defRPr sz="5000">
                <a:solidFill>
                  <a:srgbClr val="000000"/>
                </a:solidFill>
              </a:defRPr>
            </a:lvl5pPr>
            <a:lvl6pPr lvl="5" rtl="0" algn="ctr">
              <a:spcBef>
                <a:spcPts val="0"/>
              </a:spcBef>
              <a:spcAft>
                <a:spcPts val="0"/>
              </a:spcAft>
              <a:buClr>
                <a:srgbClr val="000000"/>
              </a:buClr>
              <a:buSzPts val="5000"/>
              <a:buNone/>
              <a:defRPr sz="5000">
                <a:solidFill>
                  <a:srgbClr val="000000"/>
                </a:solidFill>
              </a:defRPr>
            </a:lvl6pPr>
            <a:lvl7pPr lvl="6" rtl="0" algn="ctr">
              <a:spcBef>
                <a:spcPts val="0"/>
              </a:spcBef>
              <a:spcAft>
                <a:spcPts val="0"/>
              </a:spcAft>
              <a:buClr>
                <a:srgbClr val="000000"/>
              </a:buClr>
              <a:buSzPts val="5000"/>
              <a:buNone/>
              <a:defRPr sz="5000">
                <a:solidFill>
                  <a:srgbClr val="000000"/>
                </a:solidFill>
              </a:defRPr>
            </a:lvl7pPr>
            <a:lvl8pPr lvl="7" rtl="0" algn="ctr">
              <a:spcBef>
                <a:spcPts val="0"/>
              </a:spcBef>
              <a:spcAft>
                <a:spcPts val="0"/>
              </a:spcAft>
              <a:buClr>
                <a:srgbClr val="000000"/>
              </a:buClr>
              <a:buSzPts val="5000"/>
              <a:buNone/>
              <a:defRPr sz="5000">
                <a:solidFill>
                  <a:srgbClr val="000000"/>
                </a:solidFill>
              </a:defRPr>
            </a:lvl8pPr>
            <a:lvl9pPr lvl="8" rtl="0" algn="ctr">
              <a:spcBef>
                <a:spcPts val="0"/>
              </a:spcBef>
              <a:spcAft>
                <a:spcPts val="0"/>
              </a:spcAft>
              <a:buClr>
                <a:srgbClr val="000000"/>
              </a:buClr>
              <a:buSzPts val="5000"/>
              <a:buNone/>
              <a:defRPr sz="5000">
                <a:solidFill>
                  <a:srgbClr val="000000"/>
                </a:solidFill>
              </a:defRPr>
            </a:lvl9pPr>
          </a:lstStyle>
          <a:p>
            <a:r>
              <a:t>xx%</a:t>
            </a:r>
          </a:p>
        </p:txBody>
      </p:sp>
      <p:sp>
        <p:nvSpPr>
          <p:cNvPr id="677" name="Google Shape;677;p116"/>
          <p:cNvSpPr txBox="1"/>
          <p:nvPr>
            <p:ph idx="5" type="subTitle"/>
          </p:nvPr>
        </p:nvSpPr>
        <p:spPr>
          <a:xfrm>
            <a:off x="5971200" y="2004350"/>
            <a:ext cx="2452500" cy="354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atin typeface="Montserrat ExtraBold"/>
                <a:ea typeface="Montserrat ExtraBold"/>
                <a:cs typeface="Montserrat ExtraBold"/>
                <a:sym typeface="Montserrat ExtraBold"/>
              </a:defRPr>
            </a:lvl1pPr>
            <a:lvl2pPr lvl="1" rtl="0">
              <a:spcBef>
                <a:spcPts val="1600"/>
              </a:spcBef>
              <a:spcAft>
                <a:spcPts val="0"/>
              </a:spcAft>
              <a:buNone/>
              <a:defRPr sz="1600">
                <a:latin typeface="Montserrat ExtraBold"/>
                <a:ea typeface="Montserrat ExtraBold"/>
                <a:cs typeface="Montserrat ExtraBold"/>
                <a:sym typeface="Montserrat ExtraBold"/>
              </a:defRPr>
            </a:lvl2pPr>
            <a:lvl3pPr lvl="2" rtl="0">
              <a:spcBef>
                <a:spcPts val="1600"/>
              </a:spcBef>
              <a:spcAft>
                <a:spcPts val="0"/>
              </a:spcAft>
              <a:buNone/>
              <a:defRPr sz="1600">
                <a:latin typeface="Montserrat ExtraBold"/>
                <a:ea typeface="Montserrat ExtraBold"/>
                <a:cs typeface="Montserrat ExtraBold"/>
                <a:sym typeface="Montserrat ExtraBold"/>
              </a:defRPr>
            </a:lvl3pPr>
            <a:lvl4pPr lvl="3" rtl="0">
              <a:spcBef>
                <a:spcPts val="1600"/>
              </a:spcBef>
              <a:spcAft>
                <a:spcPts val="0"/>
              </a:spcAft>
              <a:buNone/>
              <a:defRPr sz="1600">
                <a:latin typeface="Montserrat ExtraBold"/>
                <a:ea typeface="Montserrat ExtraBold"/>
                <a:cs typeface="Montserrat ExtraBold"/>
                <a:sym typeface="Montserrat ExtraBold"/>
              </a:defRPr>
            </a:lvl4pPr>
            <a:lvl5pPr lvl="4" rtl="0">
              <a:spcBef>
                <a:spcPts val="1600"/>
              </a:spcBef>
              <a:spcAft>
                <a:spcPts val="0"/>
              </a:spcAft>
              <a:buNone/>
              <a:defRPr sz="1600">
                <a:latin typeface="Montserrat ExtraBold"/>
                <a:ea typeface="Montserrat ExtraBold"/>
                <a:cs typeface="Montserrat ExtraBold"/>
                <a:sym typeface="Montserrat ExtraBold"/>
              </a:defRPr>
            </a:lvl5pPr>
            <a:lvl6pPr lvl="5" rtl="0">
              <a:spcBef>
                <a:spcPts val="1600"/>
              </a:spcBef>
              <a:spcAft>
                <a:spcPts val="0"/>
              </a:spcAft>
              <a:buNone/>
              <a:defRPr sz="1600">
                <a:latin typeface="Montserrat ExtraBold"/>
                <a:ea typeface="Montserrat ExtraBold"/>
                <a:cs typeface="Montserrat ExtraBold"/>
                <a:sym typeface="Montserrat ExtraBold"/>
              </a:defRPr>
            </a:lvl6pPr>
            <a:lvl7pPr lvl="6" rtl="0">
              <a:spcBef>
                <a:spcPts val="1600"/>
              </a:spcBef>
              <a:spcAft>
                <a:spcPts val="0"/>
              </a:spcAft>
              <a:buNone/>
              <a:defRPr sz="1600">
                <a:latin typeface="Montserrat ExtraBold"/>
                <a:ea typeface="Montserrat ExtraBold"/>
                <a:cs typeface="Montserrat ExtraBold"/>
                <a:sym typeface="Montserrat ExtraBold"/>
              </a:defRPr>
            </a:lvl7pPr>
            <a:lvl8pPr lvl="7" rtl="0">
              <a:spcBef>
                <a:spcPts val="1600"/>
              </a:spcBef>
              <a:spcAft>
                <a:spcPts val="0"/>
              </a:spcAft>
              <a:buNone/>
              <a:defRPr sz="1600">
                <a:latin typeface="Montserrat ExtraBold"/>
                <a:ea typeface="Montserrat ExtraBold"/>
                <a:cs typeface="Montserrat ExtraBold"/>
                <a:sym typeface="Montserrat ExtraBold"/>
              </a:defRPr>
            </a:lvl8pPr>
            <a:lvl9pPr lvl="8" rtl="0">
              <a:spcBef>
                <a:spcPts val="1600"/>
              </a:spcBef>
              <a:spcAft>
                <a:spcPts val="1600"/>
              </a:spcAft>
              <a:buNone/>
              <a:defRPr sz="1600">
                <a:latin typeface="Montserrat ExtraBold"/>
                <a:ea typeface="Montserrat ExtraBold"/>
                <a:cs typeface="Montserrat ExtraBold"/>
                <a:sym typeface="Montserrat ExtraBold"/>
              </a:defRPr>
            </a:lvl9pPr>
          </a:lstStyle>
          <a:p/>
        </p:txBody>
      </p:sp>
      <p:sp>
        <p:nvSpPr>
          <p:cNvPr id="678" name="Google Shape;678;p116"/>
          <p:cNvSpPr txBox="1"/>
          <p:nvPr>
            <p:ph hasCustomPrompt="1" idx="6" type="title"/>
          </p:nvPr>
        </p:nvSpPr>
        <p:spPr>
          <a:xfrm>
            <a:off x="4752900" y="3669100"/>
            <a:ext cx="900000" cy="669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3500"/>
              <a:buNone/>
              <a:defRPr sz="3500">
                <a:solidFill>
                  <a:srgbClr val="000000"/>
                </a:solidFill>
              </a:defRPr>
            </a:lvl1pPr>
            <a:lvl2pPr lvl="1" rtl="0" algn="ctr">
              <a:spcBef>
                <a:spcPts val="0"/>
              </a:spcBef>
              <a:spcAft>
                <a:spcPts val="0"/>
              </a:spcAft>
              <a:buClr>
                <a:srgbClr val="000000"/>
              </a:buClr>
              <a:buSzPts val="5000"/>
              <a:buNone/>
              <a:defRPr sz="5000">
                <a:solidFill>
                  <a:srgbClr val="000000"/>
                </a:solidFill>
              </a:defRPr>
            </a:lvl2pPr>
            <a:lvl3pPr lvl="2" rtl="0" algn="ctr">
              <a:spcBef>
                <a:spcPts val="0"/>
              </a:spcBef>
              <a:spcAft>
                <a:spcPts val="0"/>
              </a:spcAft>
              <a:buClr>
                <a:srgbClr val="000000"/>
              </a:buClr>
              <a:buSzPts val="5000"/>
              <a:buNone/>
              <a:defRPr sz="5000">
                <a:solidFill>
                  <a:srgbClr val="000000"/>
                </a:solidFill>
              </a:defRPr>
            </a:lvl3pPr>
            <a:lvl4pPr lvl="3" rtl="0" algn="ctr">
              <a:spcBef>
                <a:spcPts val="0"/>
              </a:spcBef>
              <a:spcAft>
                <a:spcPts val="0"/>
              </a:spcAft>
              <a:buClr>
                <a:srgbClr val="000000"/>
              </a:buClr>
              <a:buSzPts val="5000"/>
              <a:buNone/>
              <a:defRPr sz="5000">
                <a:solidFill>
                  <a:srgbClr val="000000"/>
                </a:solidFill>
              </a:defRPr>
            </a:lvl4pPr>
            <a:lvl5pPr lvl="4" rtl="0" algn="ctr">
              <a:spcBef>
                <a:spcPts val="0"/>
              </a:spcBef>
              <a:spcAft>
                <a:spcPts val="0"/>
              </a:spcAft>
              <a:buClr>
                <a:srgbClr val="000000"/>
              </a:buClr>
              <a:buSzPts val="5000"/>
              <a:buNone/>
              <a:defRPr sz="5000">
                <a:solidFill>
                  <a:srgbClr val="000000"/>
                </a:solidFill>
              </a:defRPr>
            </a:lvl5pPr>
            <a:lvl6pPr lvl="5" rtl="0" algn="ctr">
              <a:spcBef>
                <a:spcPts val="0"/>
              </a:spcBef>
              <a:spcAft>
                <a:spcPts val="0"/>
              </a:spcAft>
              <a:buClr>
                <a:srgbClr val="000000"/>
              </a:buClr>
              <a:buSzPts val="5000"/>
              <a:buNone/>
              <a:defRPr sz="5000">
                <a:solidFill>
                  <a:srgbClr val="000000"/>
                </a:solidFill>
              </a:defRPr>
            </a:lvl6pPr>
            <a:lvl7pPr lvl="6" rtl="0" algn="ctr">
              <a:spcBef>
                <a:spcPts val="0"/>
              </a:spcBef>
              <a:spcAft>
                <a:spcPts val="0"/>
              </a:spcAft>
              <a:buClr>
                <a:srgbClr val="000000"/>
              </a:buClr>
              <a:buSzPts val="5000"/>
              <a:buNone/>
              <a:defRPr sz="5000">
                <a:solidFill>
                  <a:srgbClr val="000000"/>
                </a:solidFill>
              </a:defRPr>
            </a:lvl7pPr>
            <a:lvl8pPr lvl="7" rtl="0" algn="ctr">
              <a:spcBef>
                <a:spcPts val="0"/>
              </a:spcBef>
              <a:spcAft>
                <a:spcPts val="0"/>
              </a:spcAft>
              <a:buClr>
                <a:srgbClr val="000000"/>
              </a:buClr>
              <a:buSzPts val="5000"/>
              <a:buNone/>
              <a:defRPr sz="5000">
                <a:solidFill>
                  <a:srgbClr val="000000"/>
                </a:solidFill>
              </a:defRPr>
            </a:lvl8pPr>
            <a:lvl9pPr lvl="8" rtl="0" algn="ctr">
              <a:spcBef>
                <a:spcPts val="0"/>
              </a:spcBef>
              <a:spcAft>
                <a:spcPts val="0"/>
              </a:spcAft>
              <a:buClr>
                <a:srgbClr val="000000"/>
              </a:buClr>
              <a:buSzPts val="5000"/>
              <a:buNone/>
              <a:defRPr sz="5000">
                <a:solidFill>
                  <a:srgbClr val="000000"/>
                </a:solidFill>
              </a:defRPr>
            </a:lvl9pPr>
          </a:lstStyle>
          <a:p>
            <a:r>
              <a:t>xx%</a:t>
            </a:r>
          </a:p>
        </p:txBody>
      </p:sp>
      <p:sp>
        <p:nvSpPr>
          <p:cNvPr id="679" name="Google Shape;679;p116"/>
          <p:cNvSpPr txBox="1"/>
          <p:nvPr>
            <p:ph idx="7" type="subTitle"/>
          </p:nvPr>
        </p:nvSpPr>
        <p:spPr>
          <a:xfrm>
            <a:off x="5971200" y="3516675"/>
            <a:ext cx="2452500" cy="354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atin typeface="Montserrat ExtraBold"/>
                <a:ea typeface="Montserrat ExtraBold"/>
                <a:cs typeface="Montserrat ExtraBold"/>
                <a:sym typeface="Montserrat ExtraBold"/>
              </a:defRPr>
            </a:lvl1pPr>
            <a:lvl2pPr lvl="1" rtl="0">
              <a:spcBef>
                <a:spcPts val="1600"/>
              </a:spcBef>
              <a:spcAft>
                <a:spcPts val="0"/>
              </a:spcAft>
              <a:buNone/>
              <a:defRPr sz="1600">
                <a:latin typeface="Montserrat ExtraBold"/>
                <a:ea typeface="Montserrat ExtraBold"/>
                <a:cs typeface="Montserrat ExtraBold"/>
                <a:sym typeface="Montserrat ExtraBold"/>
              </a:defRPr>
            </a:lvl2pPr>
            <a:lvl3pPr lvl="2" rtl="0">
              <a:spcBef>
                <a:spcPts val="1600"/>
              </a:spcBef>
              <a:spcAft>
                <a:spcPts val="0"/>
              </a:spcAft>
              <a:buNone/>
              <a:defRPr sz="1600">
                <a:latin typeface="Montserrat ExtraBold"/>
                <a:ea typeface="Montserrat ExtraBold"/>
                <a:cs typeface="Montserrat ExtraBold"/>
                <a:sym typeface="Montserrat ExtraBold"/>
              </a:defRPr>
            </a:lvl3pPr>
            <a:lvl4pPr lvl="3" rtl="0">
              <a:spcBef>
                <a:spcPts val="1600"/>
              </a:spcBef>
              <a:spcAft>
                <a:spcPts val="0"/>
              </a:spcAft>
              <a:buNone/>
              <a:defRPr sz="1600">
                <a:latin typeface="Montserrat ExtraBold"/>
                <a:ea typeface="Montserrat ExtraBold"/>
                <a:cs typeface="Montserrat ExtraBold"/>
                <a:sym typeface="Montserrat ExtraBold"/>
              </a:defRPr>
            </a:lvl4pPr>
            <a:lvl5pPr lvl="4" rtl="0">
              <a:spcBef>
                <a:spcPts val="1600"/>
              </a:spcBef>
              <a:spcAft>
                <a:spcPts val="0"/>
              </a:spcAft>
              <a:buNone/>
              <a:defRPr sz="1600">
                <a:latin typeface="Montserrat ExtraBold"/>
                <a:ea typeface="Montserrat ExtraBold"/>
                <a:cs typeface="Montserrat ExtraBold"/>
                <a:sym typeface="Montserrat ExtraBold"/>
              </a:defRPr>
            </a:lvl5pPr>
            <a:lvl6pPr lvl="5" rtl="0">
              <a:spcBef>
                <a:spcPts val="1600"/>
              </a:spcBef>
              <a:spcAft>
                <a:spcPts val="0"/>
              </a:spcAft>
              <a:buNone/>
              <a:defRPr sz="1600">
                <a:latin typeface="Montserrat ExtraBold"/>
                <a:ea typeface="Montserrat ExtraBold"/>
                <a:cs typeface="Montserrat ExtraBold"/>
                <a:sym typeface="Montserrat ExtraBold"/>
              </a:defRPr>
            </a:lvl6pPr>
            <a:lvl7pPr lvl="6" rtl="0">
              <a:spcBef>
                <a:spcPts val="1600"/>
              </a:spcBef>
              <a:spcAft>
                <a:spcPts val="0"/>
              </a:spcAft>
              <a:buNone/>
              <a:defRPr sz="1600">
                <a:latin typeface="Montserrat ExtraBold"/>
                <a:ea typeface="Montserrat ExtraBold"/>
                <a:cs typeface="Montserrat ExtraBold"/>
                <a:sym typeface="Montserrat ExtraBold"/>
              </a:defRPr>
            </a:lvl7pPr>
            <a:lvl8pPr lvl="7" rtl="0">
              <a:spcBef>
                <a:spcPts val="1600"/>
              </a:spcBef>
              <a:spcAft>
                <a:spcPts val="0"/>
              </a:spcAft>
              <a:buNone/>
              <a:defRPr sz="1600">
                <a:latin typeface="Montserrat ExtraBold"/>
                <a:ea typeface="Montserrat ExtraBold"/>
                <a:cs typeface="Montserrat ExtraBold"/>
                <a:sym typeface="Montserrat ExtraBold"/>
              </a:defRPr>
            </a:lvl8pPr>
            <a:lvl9pPr lvl="8" rtl="0">
              <a:spcBef>
                <a:spcPts val="1600"/>
              </a:spcBef>
              <a:spcAft>
                <a:spcPts val="1600"/>
              </a:spcAft>
              <a:buNone/>
              <a:defRPr sz="1600">
                <a:latin typeface="Montserrat ExtraBold"/>
                <a:ea typeface="Montserrat ExtraBold"/>
                <a:cs typeface="Montserrat ExtraBold"/>
                <a:sym typeface="Montserrat ExtraBold"/>
              </a:defRPr>
            </a:lvl9pPr>
          </a:lstStyle>
          <a:p/>
        </p:txBody>
      </p:sp>
      <p:sp>
        <p:nvSpPr>
          <p:cNvPr id="680" name="Google Shape;680;p116"/>
          <p:cNvSpPr txBox="1"/>
          <p:nvPr>
            <p:ph idx="8" type="title"/>
          </p:nvPr>
        </p:nvSpPr>
        <p:spPr>
          <a:xfrm>
            <a:off x="720000" y="540000"/>
            <a:ext cx="5491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solidFill>
                  <a:srgbClr val="FFFFFF"/>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681" name="Google Shape;681;p116"/>
          <p:cNvSpPr txBox="1"/>
          <p:nvPr>
            <p:ph idx="9" type="subTitle"/>
          </p:nvPr>
        </p:nvSpPr>
        <p:spPr>
          <a:xfrm>
            <a:off x="1947450" y="2360150"/>
            <a:ext cx="2452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82" name="Google Shape;682;p116"/>
          <p:cNvSpPr txBox="1"/>
          <p:nvPr>
            <p:ph idx="13" type="subTitle"/>
          </p:nvPr>
        </p:nvSpPr>
        <p:spPr>
          <a:xfrm>
            <a:off x="5971050" y="2360150"/>
            <a:ext cx="2452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83" name="Google Shape;683;p116"/>
          <p:cNvSpPr txBox="1"/>
          <p:nvPr>
            <p:ph idx="14" type="subTitle"/>
          </p:nvPr>
        </p:nvSpPr>
        <p:spPr>
          <a:xfrm>
            <a:off x="1947450" y="3909450"/>
            <a:ext cx="2452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84" name="Google Shape;684;p116"/>
          <p:cNvSpPr txBox="1"/>
          <p:nvPr>
            <p:ph idx="15" type="subTitle"/>
          </p:nvPr>
        </p:nvSpPr>
        <p:spPr>
          <a:xfrm>
            <a:off x="5971050" y="3909450"/>
            <a:ext cx="2452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85" name="Google Shape;685;p1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titles + text">
  <p:cSld name="CUSTOM_2">
    <p:spTree>
      <p:nvGrpSpPr>
        <p:cNvPr id="686" name="Shape 686"/>
        <p:cNvGrpSpPr/>
        <p:nvPr/>
      </p:nvGrpSpPr>
      <p:grpSpPr>
        <a:xfrm>
          <a:off x="0" y="0"/>
          <a:ext cx="0" cy="0"/>
          <a:chOff x="0" y="0"/>
          <a:chExt cx="0" cy="0"/>
        </a:xfrm>
      </p:grpSpPr>
      <p:sp>
        <p:nvSpPr>
          <p:cNvPr id="687" name="Google Shape;687;p117"/>
          <p:cNvSpPr txBox="1"/>
          <p:nvPr>
            <p:ph type="title"/>
          </p:nvPr>
        </p:nvSpPr>
        <p:spPr>
          <a:xfrm>
            <a:off x="720000" y="847725"/>
            <a:ext cx="3533700" cy="495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2pPr>
            <a:lvl3pPr lvl="2"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3pPr>
            <a:lvl4pPr lvl="3"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4pPr>
            <a:lvl5pPr lvl="4"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5pPr>
            <a:lvl6pPr lvl="5"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6pPr>
            <a:lvl7pPr lvl="6"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7pPr>
            <a:lvl8pPr lvl="7"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8pPr>
            <a:lvl9pPr lvl="8"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9pPr>
          </a:lstStyle>
          <a:p/>
        </p:txBody>
      </p:sp>
      <p:sp>
        <p:nvSpPr>
          <p:cNvPr id="688" name="Google Shape;688;p117"/>
          <p:cNvSpPr txBox="1"/>
          <p:nvPr>
            <p:ph idx="2" type="title"/>
          </p:nvPr>
        </p:nvSpPr>
        <p:spPr>
          <a:xfrm>
            <a:off x="720000" y="3102225"/>
            <a:ext cx="3533700" cy="495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2pPr>
            <a:lvl3pPr lvl="2"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3pPr>
            <a:lvl4pPr lvl="3"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4pPr>
            <a:lvl5pPr lvl="4"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5pPr>
            <a:lvl6pPr lvl="5"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6pPr>
            <a:lvl7pPr lvl="6"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7pPr>
            <a:lvl8pPr lvl="7"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8pPr>
            <a:lvl9pPr lvl="8"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9pPr>
          </a:lstStyle>
          <a:p/>
        </p:txBody>
      </p:sp>
      <p:sp>
        <p:nvSpPr>
          <p:cNvPr id="689" name="Google Shape;689;p117"/>
          <p:cNvSpPr txBox="1"/>
          <p:nvPr>
            <p:ph idx="1" type="subTitle"/>
          </p:nvPr>
        </p:nvSpPr>
        <p:spPr>
          <a:xfrm>
            <a:off x="722225" y="1367075"/>
            <a:ext cx="3372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90" name="Google Shape;690;p117"/>
          <p:cNvSpPr txBox="1"/>
          <p:nvPr>
            <p:ph idx="3" type="subTitle"/>
          </p:nvPr>
        </p:nvSpPr>
        <p:spPr>
          <a:xfrm>
            <a:off x="722225" y="3626100"/>
            <a:ext cx="3372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91" name="Google Shape;691;p1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CUSTOM_3">
    <p:spTree>
      <p:nvGrpSpPr>
        <p:cNvPr id="692" name="Shape 692"/>
        <p:cNvGrpSpPr/>
        <p:nvPr/>
      </p:nvGrpSpPr>
      <p:grpSpPr>
        <a:xfrm>
          <a:off x="0" y="0"/>
          <a:ext cx="0" cy="0"/>
          <a:chOff x="0" y="0"/>
          <a:chExt cx="0" cy="0"/>
        </a:xfrm>
      </p:grpSpPr>
      <p:sp>
        <p:nvSpPr>
          <p:cNvPr id="693" name="Google Shape;693;p118"/>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2400"/>
              <a:buNone/>
              <a:defRPr>
                <a:solidFill>
                  <a:srgbClr val="000000"/>
                </a:solidFill>
              </a:defRPr>
            </a:lvl1pPr>
            <a:lvl2pPr lvl="1" rtl="0">
              <a:spcBef>
                <a:spcPts val="0"/>
              </a:spcBef>
              <a:spcAft>
                <a:spcPts val="0"/>
              </a:spcAft>
              <a:buClr>
                <a:srgbClr val="000000"/>
              </a:buClr>
              <a:buSzPts val="2400"/>
              <a:buNone/>
              <a:defRPr>
                <a:solidFill>
                  <a:srgbClr val="000000"/>
                </a:solidFill>
              </a:defRPr>
            </a:lvl2pPr>
            <a:lvl3pPr lvl="2" rtl="0">
              <a:spcBef>
                <a:spcPts val="0"/>
              </a:spcBef>
              <a:spcAft>
                <a:spcPts val="0"/>
              </a:spcAft>
              <a:buClr>
                <a:srgbClr val="000000"/>
              </a:buClr>
              <a:buSzPts val="2400"/>
              <a:buNone/>
              <a:defRPr>
                <a:solidFill>
                  <a:srgbClr val="000000"/>
                </a:solidFill>
              </a:defRPr>
            </a:lvl3pPr>
            <a:lvl4pPr lvl="3" rtl="0">
              <a:spcBef>
                <a:spcPts val="0"/>
              </a:spcBef>
              <a:spcAft>
                <a:spcPts val="0"/>
              </a:spcAft>
              <a:buClr>
                <a:srgbClr val="000000"/>
              </a:buClr>
              <a:buSzPts val="2400"/>
              <a:buNone/>
              <a:defRPr>
                <a:solidFill>
                  <a:srgbClr val="000000"/>
                </a:solidFill>
              </a:defRPr>
            </a:lvl4pPr>
            <a:lvl5pPr lvl="4" rtl="0">
              <a:spcBef>
                <a:spcPts val="0"/>
              </a:spcBef>
              <a:spcAft>
                <a:spcPts val="0"/>
              </a:spcAft>
              <a:buClr>
                <a:srgbClr val="000000"/>
              </a:buClr>
              <a:buSzPts val="2400"/>
              <a:buNone/>
              <a:defRPr>
                <a:solidFill>
                  <a:srgbClr val="000000"/>
                </a:solidFill>
              </a:defRPr>
            </a:lvl5pPr>
            <a:lvl6pPr lvl="5" rtl="0">
              <a:spcBef>
                <a:spcPts val="0"/>
              </a:spcBef>
              <a:spcAft>
                <a:spcPts val="0"/>
              </a:spcAft>
              <a:buClr>
                <a:srgbClr val="000000"/>
              </a:buClr>
              <a:buSzPts val="2400"/>
              <a:buNone/>
              <a:defRPr>
                <a:solidFill>
                  <a:srgbClr val="000000"/>
                </a:solidFill>
              </a:defRPr>
            </a:lvl6pPr>
            <a:lvl7pPr lvl="6" rtl="0">
              <a:spcBef>
                <a:spcPts val="0"/>
              </a:spcBef>
              <a:spcAft>
                <a:spcPts val="0"/>
              </a:spcAft>
              <a:buClr>
                <a:srgbClr val="000000"/>
              </a:buClr>
              <a:buSzPts val="2400"/>
              <a:buNone/>
              <a:defRPr>
                <a:solidFill>
                  <a:srgbClr val="000000"/>
                </a:solidFill>
              </a:defRPr>
            </a:lvl7pPr>
            <a:lvl8pPr lvl="7" rtl="0">
              <a:spcBef>
                <a:spcPts val="0"/>
              </a:spcBef>
              <a:spcAft>
                <a:spcPts val="0"/>
              </a:spcAft>
              <a:buClr>
                <a:srgbClr val="000000"/>
              </a:buClr>
              <a:buSzPts val="2400"/>
              <a:buNone/>
              <a:defRPr>
                <a:solidFill>
                  <a:srgbClr val="000000"/>
                </a:solidFill>
              </a:defRPr>
            </a:lvl8pPr>
            <a:lvl9pPr lvl="8" rtl="0">
              <a:spcBef>
                <a:spcPts val="0"/>
              </a:spcBef>
              <a:spcAft>
                <a:spcPts val="0"/>
              </a:spcAft>
              <a:buClr>
                <a:srgbClr val="000000"/>
              </a:buClr>
              <a:buSzPts val="2400"/>
              <a:buNone/>
              <a:defRPr>
                <a:solidFill>
                  <a:srgbClr val="000000"/>
                </a:solidFill>
              </a:defRPr>
            </a:lvl9pPr>
          </a:lstStyle>
          <a:p/>
        </p:txBody>
      </p:sp>
      <p:sp>
        <p:nvSpPr>
          <p:cNvPr id="694" name="Google Shape;694;p118"/>
          <p:cNvSpPr txBox="1"/>
          <p:nvPr>
            <p:ph idx="1" type="subTitle"/>
          </p:nvPr>
        </p:nvSpPr>
        <p:spPr>
          <a:xfrm>
            <a:off x="720365" y="1728825"/>
            <a:ext cx="22218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695" name="Google Shape;695;p118"/>
          <p:cNvSpPr txBox="1"/>
          <p:nvPr>
            <p:ph idx="2" type="subTitle"/>
          </p:nvPr>
        </p:nvSpPr>
        <p:spPr>
          <a:xfrm>
            <a:off x="3461663" y="1728825"/>
            <a:ext cx="22284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696" name="Google Shape;696;p118"/>
          <p:cNvSpPr txBox="1"/>
          <p:nvPr>
            <p:ph idx="3" type="subTitle"/>
          </p:nvPr>
        </p:nvSpPr>
        <p:spPr>
          <a:xfrm>
            <a:off x="6197363" y="1728825"/>
            <a:ext cx="22248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697" name="Google Shape;697;p118"/>
          <p:cNvSpPr txBox="1"/>
          <p:nvPr>
            <p:ph idx="4" type="subTitle"/>
          </p:nvPr>
        </p:nvSpPr>
        <p:spPr>
          <a:xfrm>
            <a:off x="718865" y="3468900"/>
            <a:ext cx="22248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698" name="Google Shape;698;p118"/>
          <p:cNvSpPr txBox="1"/>
          <p:nvPr>
            <p:ph idx="5" type="subTitle"/>
          </p:nvPr>
        </p:nvSpPr>
        <p:spPr>
          <a:xfrm>
            <a:off x="3461663" y="3468900"/>
            <a:ext cx="22284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699" name="Google Shape;699;p118"/>
          <p:cNvSpPr txBox="1"/>
          <p:nvPr>
            <p:ph idx="6" type="subTitle"/>
          </p:nvPr>
        </p:nvSpPr>
        <p:spPr>
          <a:xfrm>
            <a:off x="6197363" y="3468900"/>
            <a:ext cx="22248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700" name="Google Shape;700;p118"/>
          <p:cNvSpPr txBox="1"/>
          <p:nvPr>
            <p:ph idx="7" type="subTitle"/>
          </p:nvPr>
        </p:nvSpPr>
        <p:spPr>
          <a:xfrm>
            <a:off x="3467300" y="21409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01" name="Google Shape;701;p118"/>
          <p:cNvSpPr txBox="1"/>
          <p:nvPr>
            <p:ph idx="8" type="subTitle"/>
          </p:nvPr>
        </p:nvSpPr>
        <p:spPr>
          <a:xfrm>
            <a:off x="6199475" y="21409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02" name="Google Shape;702;p118"/>
          <p:cNvSpPr txBox="1"/>
          <p:nvPr>
            <p:ph idx="9" type="subTitle"/>
          </p:nvPr>
        </p:nvSpPr>
        <p:spPr>
          <a:xfrm>
            <a:off x="735125" y="21409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03" name="Google Shape;703;p118"/>
          <p:cNvSpPr txBox="1"/>
          <p:nvPr>
            <p:ph idx="13" type="subTitle"/>
          </p:nvPr>
        </p:nvSpPr>
        <p:spPr>
          <a:xfrm>
            <a:off x="3467300" y="38784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04" name="Google Shape;704;p118"/>
          <p:cNvSpPr txBox="1"/>
          <p:nvPr>
            <p:ph idx="14" type="subTitle"/>
          </p:nvPr>
        </p:nvSpPr>
        <p:spPr>
          <a:xfrm>
            <a:off x="6199475" y="38784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05" name="Google Shape;705;p118"/>
          <p:cNvSpPr txBox="1"/>
          <p:nvPr>
            <p:ph idx="15" type="subTitle"/>
          </p:nvPr>
        </p:nvSpPr>
        <p:spPr>
          <a:xfrm>
            <a:off x="735125" y="38784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06" name="Google Shape;706;p1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top text">
  <p:cSld name="CUSTOM_5">
    <p:spTree>
      <p:nvGrpSpPr>
        <p:cNvPr id="707" name="Shape 707"/>
        <p:cNvGrpSpPr/>
        <p:nvPr/>
      </p:nvGrpSpPr>
      <p:grpSpPr>
        <a:xfrm>
          <a:off x="0" y="0"/>
          <a:ext cx="0" cy="0"/>
          <a:chOff x="0" y="0"/>
          <a:chExt cx="0" cy="0"/>
        </a:xfrm>
      </p:grpSpPr>
      <p:sp>
        <p:nvSpPr>
          <p:cNvPr id="708" name="Google Shape;708;p119"/>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709" name="Google Shape;709;p119"/>
          <p:cNvSpPr txBox="1"/>
          <p:nvPr>
            <p:ph idx="1" type="subTitle"/>
          </p:nvPr>
        </p:nvSpPr>
        <p:spPr>
          <a:xfrm>
            <a:off x="722225" y="1341300"/>
            <a:ext cx="4204500" cy="812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10" name="Google Shape;710;p1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bottom text">
  <p:cSld name="CUSTOM_5_1">
    <p:spTree>
      <p:nvGrpSpPr>
        <p:cNvPr id="711" name="Shape 711"/>
        <p:cNvGrpSpPr/>
        <p:nvPr/>
      </p:nvGrpSpPr>
      <p:grpSpPr>
        <a:xfrm>
          <a:off x="0" y="0"/>
          <a:ext cx="0" cy="0"/>
          <a:chOff x="0" y="0"/>
          <a:chExt cx="0" cy="0"/>
        </a:xfrm>
      </p:grpSpPr>
      <p:sp>
        <p:nvSpPr>
          <p:cNvPr id="712" name="Google Shape;712;p120"/>
          <p:cNvSpPr txBox="1"/>
          <p:nvPr>
            <p:ph type="title"/>
          </p:nvPr>
        </p:nvSpPr>
        <p:spPr>
          <a:xfrm>
            <a:off x="720000" y="30003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713" name="Google Shape;713;p120"/>
          <p:cNvSpPr txBox="1"/>
          <p:nvPr>
            <p:ph idx="1" type="subTitle"/>
          </p:nvPr>
        </p:nvSpPr>
        <p:spPr>
          <a:xfrm>
            <a:off x="735125" y="3791725"/>
            <a:ext cx="3843300" cy="825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14" name="Google Shape;714;p1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left">
  <p:cSld name="CUSTOM_6">
    <p:spTree>
      <p:nvGrpSpPr>
        <p:cNvPr id="715" name="Shape 715"/>
        <p:cNvGrpSpPr/>
        <p:nvPr/>
      </p:nvGrpSpPr>
      <p:grpSpPr>
        <a:xfrm>
          <a:off x="0" y="0"/>
          <a:ext cx="0" cy="0"/>
          <a:chOff x="0" y="0"/>
          <a:chExt cx="0" cy="0"/>
        </a:xfrm>
      </p:grpSpPr>
      <p:sp>
        <p:nvSpPr>
          <p:cNvPr id="716" name="Google Shape;716;p121"/>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717" name="Google Shape;717;p121"/>
          <p:cNvSpPr txBox="1"/>
          <p:nvPr>
            <p:ph idx="1" type="subTitle"/>
          </p:nvPr>
        </p:nvSpPr>
        <p:spPr>
          <a:xfrm>
            <a:off x="735125" y="1186525"/>
            <a:ext cx="3417600" cy="34305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18" name="Google Shape;718;p1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ercentages">
  <p:cSld name="CUSTOM_7">
    <p:spTree>
      <p:nvGrpSpPr>
        <p:cNvPr id="719" name="Shape 719"/>
        <p:cNvGrpSpPr/>
        <p:nvPr/>
      </p:nvGrpSpPr>
      <p:grpSpPr>
        <a:xfrm>
          <a:off x="0" y="0"/>
          <a:ext cx="0" cy="0"/>
          <a:chOff x="0" y="0"/>
          <a:chExt cx="0" cy="0"/>
        </a:xfrm>
      </p:grpSpPr>
      <p:sp>
        <p:nvSpPr>
          <p:cNvPr id="720" name="Google Shape;720;p122"/>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721" name="Google Shape;721;p122"/>
          <p:cNvSpPr txBox="1"/>
          <p:nvPr>
            <p:ph hasCustomPrompt="1" idx="2" type="title"/>
          </p:nvPr>
        </p:nvSpPr>
        <p:spPr>
          <a:xfrm>
            <a:off x="5143425" y="1696675"/>
            <a:ext cx="2928000" cy="72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722" name="Google Shape;722;p122"/>
          <p:cNvSpPr txBox="1"/>
          <p:nvPr>
            <p:ph idx="1" type="subTitle"/>
          </p:nvPr>
        </p:nvSpPr>
        <p:spPr>
          <a:xfrm>
            <a:off x="5166375" y="2438425"/>
            <a:ext cx="2905200" cy="390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1400"/>
              <a:buFont typeface="Open Sans"/>
              <a:buNone/>
              <a:defRPr sz="1600">
                <a:solidFill>
                  <a:srgbClr val="FFFFFF"/>
                </a:solidFill>
                <a:highlight>
                  <a:srgbClr val="FFB711"/>
                </a:highlight>
                <a:latin typeface="Open Sans"/>
                <a:ea typeface="Open Sans"/>
                <a:cs typeface="Open Sans"/>
                <a:sym typeface="Open Sans"/>
              </a:defRPr>
            </a:lvl1pPr>
            <a:lvl2pPr lvl="1"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2pPr>
            <a:lvl3pPr lvl="2"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3pPr>
            <a:lvl4pPr lvl="3"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4pPr>
            <a:lvl5pPr lvl="4"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5pPr>
            <a:lvl6pPr lvl="5"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6pPr>
            <a:lvl7pPr lvl="6"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7pPr>
            <a:lvl8pPr lvl="7"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8pPr>
            <a:lvl9pPr lvl="8"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9pPr>
          </a:lstStyle>
          <a:p/>
        </p:txBody>
      </p:sp>
      <p:sp>
        <p:nvSpPr>
          <p:cNvPr id="723" name="Google Shape;723;p122"/>
          <p:cNvSpPr txBox="1"/>
          <p:nvPr>
            <p:ph hasCustomPrompt="1" idx="3" type="title"/>
          </p:nvPr>
        </p:nvSpPr>
        <p:spPr>
          <a:xfrm>
            <a:off x="5143425" y="3108200"/>
            <a:ext cx="2928000" cy="72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724" name="Google Shape;724;p122"/>
          <p:cNvSpPr txBox="1"/>
          <p:nvPr>
            <p:ph idx="4" type="subTitle"/>
          </p:nvPr>
        </p:nvSpPr>
        <p:spPr>
          <a:xfrm>
            <a:off x="5166375" y="3849950"/>
            <a:ext cx="2905200" cy="390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1400"/>
              <a:buFont typeface="Open Sans"/>
              <a:buNone/>
              <a:defRPr sz="1600">
                <a:solidFill>
                  <a:srgbClr val="FFFFFF"/>
                </a:solidFill>
                <a:highlight>
                  <a:srgbClr val="FFB711"/>
                </a:highlight>
                <a:latin typeface="Open Sans"/>
                <a:ea typeface="Open Sans"/>
                <a:cs typeface="Open Sans"/>
                <a:sym typeface="Open Sans"/>
              </a:defRPr>
            </a:lvl1pPr>
            <a:lvl2pPr lvl="1"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2pPr>
            <a:lvl3pPr lvl="2"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3pPr>
            <a:lvl4pPr lvl="3"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4pPr>
            <a:lvl5pPr lvl="4"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5pPr>
            <a:lvl6pPr lvl="5"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6pPr>
            <a:lvl7pPr lvl="6"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7pPr>
            <a:lvl8pPr lvl="7"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8pPr>
            <a:lvl9pPr lvl="8"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9pPr>
          </a:lstStyle>
          <a:p/>
        </p:txBody>
      </p:sp>
      <p:sp>
        <p:nvSpPr>
          <p:cNvPr id="725" name="Google Shape;725;p1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Reviews">
  <p:cSld name="CUSTOM_8">
    <p:spTree>
      <p:nvGrpSpPr>
        <p:cNvPr id="726" name="Shape 726"/>
        <p:cNvGrpSpPr/>
        <p:nvPr/>
      </p:nvGrpSpPr>
      <p:grpSpPr>
        <a:xfrm>
          <a:off x="0" y="0"/>
          <a:ext cx="0" cy="0"/>
          <a:chOff x="0" y="0"/>
          <a:chExt cx="0" cy="0"/>
        </a:xfrm>
      </p:grpSpPr>
      <p:sp>
        <p:nvSpPr>
          <p:cNvPr id="727" name="Google Shape;727;p123"/>
          <p:cNvSpPr txBox="1"/>
          <p:nvPr>
            <p:ph type="title"/>
          </p:nvPr>
        </p:nvSpPr>
        <p:spPr>
          <a:xfrm>
            <a:off x="4914900" y="540000"/>
            <a:ext cx="3162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728" name="Google Shape;728;p123"/>
          <p:cNvSpPr txBox="1"/>
          <p:nvPr>
            <p:ph hasCustomPrompt="1" idx="2" type="title"/>
          </p:nvPr>
        </p:nvSpPr>
        <p:spPr>
          <a:xfrm>
            <a:off x="4914900" y="1375875"/>
            <a:ext cx="781200" cy="72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B711"/>
              </a:buClr>
              <a:buSzPts val="6000"/>
              <a:buNone/>
              <a:defRPr sz="6000">
                <a:solidFill>
                  <a:srgbClr val="FFB711"/>
                </a:solidFill>
              </a:defRPr>
            </a:lvl1pPr>
            <a:lvl2pPr lvl="1" rtl="0" algn="ctr">
              <a:spcBef>
                <a:spcPts val="0"/>
              </a:spcBef>
              <a:spcAft>
                <a:spcPts val="0"/>
              </a:spcAft>
              <a:buClr>
                <a:srgbClr val="FFB711"/>
              </a:buClr>
              <a:buSzPts val="6000"/>
              <a:buNone/>
              <a:defRPr sz="6000">
                <a:solidFill>
                  <a:srgbClr val="FFB711"/>
                </a:solidFill>
              </a:defRPr>
            </a:lvl2pPr>
            <a:lvl3pPr lvl="2" rtl="0" algn="ctr">
              <a:spcBef>
                <a:spcPts val="0"/>
              </a:spcBef>
              <a:spcAft>
                <a:spcPts val="0"/>
              </a:spcAft>
              <a:buClr>
                <a:srgbClr val="FFB711"/>
              </a:buClr>
              <a:buSzPts val="6000"/>
              <a:buNone/>
              <a:defRPr sz="6000">
                <a:solidFill>
                  <a:srgbClr val="FFB711"/>
                </a:solidFill>
              </a:defRPr>
            </a:lvl3pPr>
            <a:lvl4pPr lvl="3" rtl="0" algn="ctr">
              <a:spcBef>
                <a:spcPts val="0"/>
              </a:spcBef>
              <a:spcAft>
                <a:spcPts val="0"/>
              </a:spcAft>
              <a:buClr>
                <a:srgbClr val="FFB711"/>
              </a:buClr>
              <a:buSzPts val="6000"/>
              <a:buNone/>
              <a:defRPr sz="6000">
                <a:solidFill>
                  <a:srgbClr val="FFB711"/>
                </a:solidFill>
              </a:defRPr>
            </a:lvl4pPr>
            <a:lvl5pPr lvl="4" rtl="0" algn="ctr">
              <a:spcBef>
                <a:spcPts val="0"/>
              </a:spcBef>
              <a:spcAft>
                <a:spcPts val="0"/>
              </a:spcAft>
              <a:buClr>
                <a:srgbClr val="FFB711"/>
              </a:buClr>
              <a:buSzPts val="6000"/>
              <a:buNone/>
              <a:defRPr sz="6000">
                <a:solidFill>
                  <a:srgbClr val="FFB711"/>
                </a:solidFill>
              </a:defRPr>
            </a:lvl5pPr>
            <a:lvl6pPr lvl="5" rtl="0" algn="ctr">
              <a:spcBef>
                <a:spcPts val="0"/>
              </a:spcBef>
              <a:spcAft>
                <a:spcPts val="0"/>
              </a:spcAft>
              <a:buClr>
                <a:srgbClr val="FFB711"/>
              </a:buClr>
              <a:buSzPts val="6000"/>
              <a:buNone/>
              <a:defRPr sz="6000">
                <a:solidFill>
                  <a:srgbClr val="FFB711"/>
                </a:solidFill>
              </a:defRPr>
            </a:lvl6pPr>
            <a:lvl7pPr lvl="6" rtl="0" algn="ctr">
              <a:spcBef>
                <a:spcPts val="0"/>
              </a:spcBef>
              <a:spcAft>
                <a:spcPts val="0"/>
              </a:spcAft>
              <a:buClr>
                <a:srgbClr val="FFB711"/>
              </a:buClr>
              <a:buSzPts val="6000"/>
              <a:buNone/>
              <a:defRPr sz="6000">
                <a:solidFill>
                  <a:srgbClr val="FFB711"/>
                </a:solidFill>
              </a:defRPr>
            </a:lvl7pPr>
            <a:lvl8pPr lvl="7" rtl="0" algn="ctr">
              <a:spcBef>
                <a:spcPts val="0"/>
              </a:spcBef>
              <a:spcAft>
                <a:spcPts val="0"/>
              </a:spcAft>
              <a:buClr>
                <a:srgbClr val="FFB711"/>
              </a:buClr>
              <a:buSzPts val="6000"/>
              <a:buNone/>
              <a:defRPr sz="6000">
                <a:solidFill>
                  <a:srgbClr val="FFB711"/>
                </a:solidFill>
              </a:defRPr>
            </a:lvl8pPr>
            <a:lvl9pPr lvl="8" rtl="0" algn="ctr">
              <a:spcBef>
                <a:spcPts val="0"/>
              </a:spcBef>
              <a:spcAft>
                <a:spcPts val="0"/>
              </a:spcAft>
              <a:buClr>
                <a:srgbClr val="FFB711"/>
              </a:buClr>
              <a:buSzPts val="6000"/>
              <a:buNone/>
              <a:defRPr sz="6000">
                <a:solidFill>
                  <a:srgbClr val="FFB711"/>
                </a:solidFill>
              </a:defRPr>
            </a:lvl9pPr>
          </a:lstStyle>
          <a:p>
            <a:r>
              <a:t>xx%</a:t>
            </a:r>
          </a:p>
        </p:txBody>
      </p:sp>
      <p:sp>
        <p:nvSpPr>
          <p:cNvPr id="729" name="Google Shape;729;p123"/>
          <p:cNvSpPr txBox="1"/>
          <p:nvPr>
            <p:ph hasCustomPrompt="1" idx="3" type="title"/>
          </p:nvPr>
        </p:nvSpPr>
        <p:spPr>
          <a:xfrm>
            <a:off x="4914900" y="2490300"/>
            <a:ext cx="781200" cy="72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B711"/>
              </a:buClr>
              <a:buSzPts val="6000"/>
              <a:buNone/>
              <a:defRPr sz="6000">
                <a:solidFill>
                  <a:srgbClr val="FFB711"/>
                </a:solidFill>
              </a:defRPr>
            </a:lvl1pPr>
            <a:lvl2pPr lvl="1" rtl="0" algn="ctr">
              <a:spcBef>
                <a:spcPts val="0"/>
              </a:spcBef>
              <a:spcAft>
                <a:spcPts val="0"/>
              </a:spcAft>
              <a:buClr>
                <a:srgbClr val="FFB711"/>
              </a:buClr>
              <a:buSzPts val="6000"/>
              <a:buNone/>
              <a:defRPr sz="6000">
                <a:solidFill>
                  <a:srgbClr val="FFB711"/>
                </a:solidFill>
              </a:defRPr>
            </a:lvl2pPr>
            <a:lvl3pPr lvl="2" rtl="0" algn="ctr">
              <a:spcBef>
                <a:spcPts val="0"/>
              </a:spcBef>
              <a:spcAft>
                <a:spcPts val="0"/>
              </a:spcAft>
              <a:buClr>
                <a:srgbClr val="FFB711"/>
              </a:buClr>
              <a:buSzPts val="6000"/>
              <a:buNone/>
              <a:defRPr sz="6000">
                <a:solidFill>
                  <a:srgbClr val="FFB711"/>
                </a:solidFill>
              </a:defRPr>
            </a:lvl3pPr>
            <a:lvl4pPr lvl="3" rtl="0" algn="ctr">
              <a:spcBef>
                <a:spcPts val="0"/>
              </a:spcBef>
              <a:spcAft>
                <a:spcPts val="0"/>
              </a:spcAft>
              <a:buClr>
                <a:srgbClr val="FFB711"/>
              </a:buClr>
              <a:buSzPts val="6000"/>
              <a:buNone/>
              <a:defRPr sz="6000">
                <a:solidFill>
                  <a:srgbClr val="FFB711"/>
                </a:solidFill>
              </a:defRPr>
            </a:lvl4pPr>
            <a:lvl5pPr lvl="4" rtl="0" algn="ctr">
              <a:spcBef>
                <a:spcPts val="0"/>
              </a:spcBef>
              <a:spcAft>
                <a:spcPts val="0"/>
              </a:spcAft>
              <a:buClr>
                <a:srgbClr val="FFB711"/>
              </a:buClr>
              <a:buSzPts val="6000"/>
              <a:buNone/>
              <a:defRPr sz="6000">
                <a:solidFill>
                  <a:srgbClr val="FFB711"/>
                </a:solidFill>
              </a:defRPr>
            </a:lvl5pPr>
            <a:lvl6pPr lvl="5" rtl="0" algn="ctr">
              <a:spcBef>
                <a:spcPts val="0"/>
              </a:spcBef>
              <a:spcAft>
                <a:spcPts val="0"/>
              </a:spcAft>
              <a:buClr>
                <a:srgbClr val="FFB711"/>
              </a:buClr>
              <a:buSzPts val="6000"/>
              <a:buNone/>
              <a:defRPr sz="6000">
                <a:solidFill>
                  <a:srgbClr val="FFB711"/>
                </a:solidFill>
              </a:defRPr>
            </a:lvl6pPr>
            <a:lvl7pPr lvl="6" rtl="0" algn="ctr">
              <a:spcBef>
                <a:spcPts val="0"/>
              </a:spcBef>
              <a:spcAft>
                <a:spcPts val="0"/>
              </a:spcAft>
              <a:buClr>
                <a:srgbClr val="FFB711"/>
              </a:buClr>
              <a:buSzPts val="6000"/>
              <a:buNone/>
              <a:defRPr sz="6000">
                <a:solidFill>
                  <a:srgbClr val="FFB711"/>
                </a:solidFill>
              </a:defRPr>
            </a:lvl7pPr>
            <a:lvl8pPr lvl="7" rtl="0" algn="ctr">
              <a:spcBef>
                <a:spcPts val="0"/>
              </a:spcBef>
              <a:spcAft>
                <a:spcPts val="0"/>
              </a:spcAft>
              <a:buClr>
                <a:srgbClr val="FFB711"/>
              </a:buClr>
              <a:buSzPts val="6000"/>
              <a:buNone/>
              <a:defRPr sz="6000">
                <a:solidFill>
                  <a:srgbClr val="FFB711"/>
                </a:solidFill>
              </a:defRPr>
            </a:lvl8pPr>
            <a:lvl9pPr lvl="8" rtl="0" algn="ctr">
              <a:spcBef>
                <a:spcPts val="0"/>
              </a:spcBef>
              <a:spcAft>
                <a:spcPts val="0"/>
              </a:spcAft>
              <a:buClr>
                <a:srgbClr val="FFB711"/>
              </a:buClr>
              <a:buSzPts val="6000"/>
              <a:buNone/>
              <a:defRPr sz="6000">
                <a:solidFill>
                  <a:srgbClr val="FFB711"/>
                </a:solidFill>
              </a:defRPr>
            </a:lvl9pPr>
          </a:lstStyle>
          <a:p>
            <a:r>
              <a:t>xx%</a:t>
            </a:r>
          </a:p>
        </p:txBody>
      </p:sp>
      <p:sp>
        <p:nvSpPr>
          <p:cNvPr id="730" name="Google Shape;730;p123"/>
          <p:cNvSpPr txBox="1"/>
          <p:nvPr>
            <p:ph hasCustomPrompt="1" idx="4" type="title"/>
          </p:nvPr>
        </p:nvSpPr>
        <p:spPr>
          <a:xfrm>
            <a:off x="4914900" y="3604725"/>
            <a:ext cx="781200" cy="72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B711"/>
              </a:buClr>
              <a:buSzPts val="6000"/>
              <a:buNone/>
              <a:defRPr sz="6000">
                <a:solidFill>
                  <a:srgbClr val="FFB711"/>
                </a:solidFill>
              </a:defRPr>
            </a:lvl1pPr>
            <a:lvl2pPr lvl="1" rtl="0" algn="ctr">
              <a:spcBef>
                <a:spcPts val="0"/>
              </a:spcBef>
              <a:spcAft>
                <a:spcPts val="0"/>
              </a:spcAft>
              <a:buClr>
                <a:srgbClr val="FFB711"/>
              </a:buClr>
              <a:buSzPts val="6000"/>
              <a:buNone/>
              <a:defRPr sz="6000">
                <a:solidFill>
                  <a:srgbClr val="FFB711"/>
                </a:solidFill>
              </a:defRPr>
            </a:lvl2pPr>
            <a:lvl3pPr lvl="2" rtl="0" algn="ctr">
              <a:spcBef>
                <a:spcPts val="0"/>
              </a:spcBef>
              <a:spcAft>
                <a:spcPts val="0"/>
              </a:spcAft>
              <a:buClr>
                <a:srgbClr val="FFB711"/>
              </a:buClr>
              <a:buSzPts val="6000"/>
              <a:buNone/>
              <a:defRPr sz="6000">
                <a:solidFill>
                  <a:srgbClr val="FFB711"/>
                </a:solidFill>
              </a:defRPr>
            </a:lvl3pPr>
            <a:lvl4pPr lvl="3" rtl="0" algn="ctr">
              <a:spcBef>
                <a:spcPts val="0"/>
              </a:spcBef>
              <a:spcAft>
                <a:spcPts val="0"/>
              </a:spcAft>
              <a:buClr>
                <a:srgbClr val="FFB711"/>
              </a:buClr>
              <a:buSzPts val="6000"/>
              <a:buNone/>
              <a:defRPr sz="6000">
                <a:solidFill>
                  <a:srgbClr val="FFB711"/>
                </a:solidFill>
              </a:defRPr>
            </a:lvl4pPr>
            <a:lvl5pPr lvl="4" rtl="0" algn="ctr">
              <a:spcBef>
                <a:spcPts val="0"/>
              </a:spcBef>
              <a:spcAft>
                <a:spcPts val="0"/>
              </a:spcAft>
              <a:buClr>
                <a:srgbClr val="FFB711"/>
              </a:buClr>
              <a:buSzPts val="6000"/>
              <a:buNone/>
              <a:defRPr sz="6000">
                <a:solidFill>
                  <a:srgbClr val="FFB711"/>
                </a:solidFill>
              </a:defRPr>
            </a:lvl5pPr>
            <a:lvl6pPr lvl="5" rtl="0" algn="ctr">
              <a:spcBef>
                <a:spcPts val="0"/>
              </a:spcBef>
              <a:spcAft>
                <a:spcPts val="0"/>
              </a:spcAft>
              <a:buClr>
                <a:srgbClr val="FFB711"/>
              </a:buClr>
              <a:buSzPts val="6000"/>
              <a:buNone/>
              <a:defRPr sz="6000">
                <a:solidFill>
                  <a:srgbClr val="FFB711"/>
                </a:solidFill>
              </a:defRPr>
            </a:lvl6pPr>
            <a:lvl7pPr lvl="6" rtl="0" algn="ctr">
              <a:spcBef>
                <a:spcPts val="0"/>
              </a:spcBef>
              <a:spcAft>
                <a:spcPts val="0"/>
              </a:spcAft>
              <a:buClr>
                <a:srgbClr val="FFB711"/>
              </a:buClr>
              <a:buSzPts val="6000"/>
              <a:buNone/>
              <a:defRPr sz="6000">
                <a:solidFill>
                  <a:srgbClr val="FFB711"/>
                </a:solidFill>
              </a:defRPr>
            </a:lvl7pPr>
            <a:lvl8pPr lvl="7" rtl="0" algn="ctr">
              <a:spcBef>
                <a:spcPts val="0"/>
              </a:spcBef>
              <a:spcAft>
                <a:spcPts val="0"/>
              </a:spcAft>
              <a:buClr>
                <a:srgbClr val="FFB711"/>
              </a:buClr>
              <a:buSzPts val="6000"/>
              <a:buNone/>
              <a:defRPr sz="6000">
                <a:solidFill>
                  <a:srgbClr val="FFB711"/>
                </a:solidFill>
              </a:defRPr>
            </a:lvl8pPr>
            <a:lvl9pPr lvl="8" rtl="0" algn="ctr">
              <a:spcBef>
                <a:spcPts val="0"/>
              </a:spcBef>
              <a:spcAft>
                <a:spcPts val="0"/>
              </a:spcAft>
              <a:buClr>
                <a:srgbClr val="FFB711"/>
              </a:buClr>
              <a:buSzPts val="6000"/>
              <a:buNone/>
              <a:defRPr sz="6000">
                <a:solidFill>
                  <a:srgbClr val="FFB711"/>
                </a:solidFill>
              </a:defRPr>
            </a:lvl9pPr>
          </a:lstStyle>
          <a:p>
            <a:r>
              <a:t>xx%</a:t>
            </a:r>
          </a:p>
        </p:txBody>
      </p:sp>
      <p:sp>
        <p:nvSpPr>
          <p:cNvPr id="731" name="Google Shape;731;p123"/>
          <p:cNvSpPr txBox="1"/>
          <p:nvPr>
            <p:ph idx="1" type="subTitle"/>
          </p:nvPr>
        </p:nvSpPr>
        <p:spPr>
          <a:xfrm>
            <a:off x="5855250" y="3765925"/>
            <a:ext cx="2566200" cy="3999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32" name="Google Shape;732;p123"/>
          <p:cNvSpPr txBox="1"/>
          <p:nvPr>
            <p:ph idx="5" type="subTitle"/>
          </p:nvPr>
        </p:nvSpPr>
        <p:spPr>
          <a:xfrm>
            <a:off x="5868150" y="4247025"/>
            <a:ext cx="2566200" cy="2298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Montserrat"/>
              <a:buNone/>
              <a:defRPr b="1" sz="1200">
                <a:latin typeface="Montserrat"/>
                <a:ea typeface="Montserrat"/>
                <a:cs typeface="Montserrat"/>
                <a:sym typeface="Montserrat"/>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33" name="Google Shape;733;p123"/>
          <p:cNvSpPr txBox="1"/>
          <p:nvPr>
            <p:ph idx="6" type="subTitle"/>
          </p:nvPr>
        </p:nvSpPr>
        <p:spPr>
          <a:xfrm>
            <a:off x="5855250" y="2650675"/>
            <a:ext cx="2566200" cy="3999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34" name="Google Shape;734;p123"/>
          <p:cNvSpPr txBox="1"/>
          <p:nvPr>
            <p:ph idx="7" type="subTitle"/>
          </p:nvPr>
        </p:nvSpPr>
        <p:spPr>
          <a:xfrm>
            <a:off x="5868150" y="3128363"/>
            <a:ext cx="2566200" cy="2298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Montserrat"/>
              <a:buNone/>
              <a:defRPr b="1" sz="1200">
                <a:latin typeface="Montserrat"/>
                <a:ea typeface="Montserrat"/>
                <a:cs typeface="Montserrat"/>
                <a:sym typeface="Montserrat"/>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35" name="Google Shape;735;p123"/>
          <p:cNvSpPr txBox="1"/>
          <p:nvPr>
            <p:ph idx="8" type="subTitle"/>
          </p:nvPr>
        </p:nvSpPr>
        <p:spPr>
          <a:xfrm>
            <a:off x="5855250" y="1535425"/>
            <a:ext cx="2566200" cy="3999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36" name="Google Shape;736;p123"/>
          <p:cNvSpPr txBox="1"/>
          <p:nvPr>
            <p:ph idx="9" type="subTitle"/>
          </p:nvPr>
        </p:nvSpPr>
        <p:spPr>
          <a:xfrm>
            <a:off x="5868150" y="2005638"/>
            <a:ext cx="2566200" cy="2298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Montserrat"/>
              <a:buNone/>
              <a:defRPr b="1" sz="1200">
                <a:latin typeface="Montserrat"/>
                <a:ea typeface="Montserrat"/>
                <a:cs typeface="Montserrat"/>
                <a:sym typeface="Montserrat"/>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37" name="Google Shape;737;p1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numbers">
  <p:cSld name="CUSTOM_9">
    <p:spTree>
      <p:nvGrpSpPr>
        <p:cNvPr id="738" name="Shape 738"/>
        <p:cNvGrpSpPr/>
        <p:nvPr/>
      </p:nvGrpSpPr>
      <p:grpSpPr>
        <a:xfrm>
          <a:off x="0" y="0"/>
          <a:ext cx="0" cy="0"/>
          <a:chOff x="0" y="0"/>
          <a:chExt cx="0" cy="0"/>
        </a:xfrm>
      </p:grpSpPr>
      <p:sp>
        <p:nvSpPr>
          <p:cNvPr id="739" name="Google Shape;739;p124"/>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740" name="Google Shape;740;p124"/>
          <p:cNvSpPr txBox="1"/>
          <p:nvPr>
            <p:ph hasCustomPrompt="1" idx="2" type="title"/>
          </p:nvPr>
        </p:nvSpPr>
        <p:spPr>
          <a:xfrm>
            <a:off x="720000" y="3657600"/>
            <a:ext cx="1284300" cy="72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B711"/>
              </a:buClr>
              <a:buSzPts val="3500"/>
              <a:buNone/>
              <a:defRPr sz="3500">
                <a:solidFill>
                  <a:srgbClr val="FFB711"/>
                </a:solidFill>
              </a:defRPr>
            </a:lvl1pPr>
            <a:lvl2pPr lvl="1" rtl="0" algn="ctr">
              <a:spcBef>
                <a:spcPts val="0"/>
              </a:spcBef>
              <a:spcAft>
                <a:spcPts val="0"/>
              </a:spcAft>
              <a:buClr>
                <a:srgbClr val="FFB711"/>
              </a:buClr>
              <a:buSzPts val="3500"/>
              <a:buNone/>
              <a:defRPr sz="3500">
                <a:solidFill>
                  <a:srgbClr val="FFB711"/>
                </a:solidFill>
              </a:defRPr>
            </a:lvl2pPr>
            <a:lvl3pPr lvl="2" rtl="0" algn="ctr">
              <a:spcBef>
                <a:spcPts val="0"/>
              </a:spcBef>
              <a:spcAft>
                <a:spcPts val="0"/>
              </a:spcAft>
              <a:buClr>
                <a:srgbClr val="FFB711"/>
              </a:buClr>
              <a:buSzPts val="3500"/>
              <a:buNone/>
              <a:defRPr sz="3500">
                <a:solidFill>
                  <a:srgbClr val="FFB711"/>
                </a:solidFill>
              </a:defRPr>
            </a:lvl3pPr>
            <a:lvl4pPr lvl="3" rtl="0" algn="ctr">
              <a:spcBef>
                <a:spcPts val="0"/>
              </a:spcBef>
              <a:spcAft>
                <a:spcPts val="0"/>
              </a:spcAft>
              <a:buClr>
                <a:srgbClr val="FFB711"/>
              </a:buClr>
              <a:buSzPts val="3500"/>
              <a:buNone/>
              <a:defRPr sz="3500">
                <a:solidFill>
                  <a:srgbClr val="FFB711"/>
                </a:solidFill>
              </a:defRPr>
            </a:lvl4pPr>
            <a:lvl5pPr lvl="4" rtl="0" algn="ctr">
              <a:spcBef>
                <a:spcPts val="0"/>
              </a:spcBef>
              <a:spcAft>
                <a:spcPts val="0"/>
              </a:spcAft>
              <a:buClr>
                <a:srgbClr val="FFB711"/>
              </a:buClr>
              <a:buSzPts val="3500"/>
              <a:buNone/>
              <a:defRPr sz="3500">
                <a:solidFill>
                  <a:srgbClr val="FFB711"/>
                </a:solidFill>
              </a:defRPr>
            </a:lvl5pPr>
            <a:lvl6pPr lvl="5" rtl="0" algn="ctr">
              <a:spcBef>
                <a:spcPts val="0"/>
              </a:spcBef>
              <a:spcAft>
                <a:spcPts val="0"/>
              </a:spcAft>
              <a:buClr>
                <a:srgbClr val="FFB711"/>
              </a:buClr>
              <a:buSzPts val="3500"/>
              <a:buNone/>
              <a:defRPr sz="3500">
                <a:solidFill>
                  <a:srgbClr val="FFB711"/>
                </a:solidFill>
              </a:defRPr>
            </a:lvl6pPr>
            <a:lvl7pPr lvl="6" rtl="0" algn="ctr">
              <a:spcBef>
                <a:spcPts val="0"/>
              </a:spcBef>
              <a:spcAft>
                <a:spcPts val="0"/>
              </a:spcAft>
              <a:buClr>
                <a:srgbClr val="FFB711"/>
              </a:buClr>
              <a:buSzPts val="3500"/>
              <a:buNone/>
              <a:defRPr sz="3500">
                <a:solidFill>
                  <a:srgbClr val="FFB711"/>
                </a:solidFill>
              </a:defRPr>
            </a:lvl7pPr>
            <a:lvl8pPr lvl="7" rtl="0" algn="ctr">
              <a:spcBef>
                <a:spcPts val="0"/>
              </a:spcBef>
              <a:spcAft>
                <a:spcPts val="0"/>
              </a:spcAft>
              <a:buClr>
                <a:srgbClr val="FFB711"/>
              </a:buClr>
              <a:buSzPts val="3500"/>
              <a:buNone/>
              <a:defRPr sz="3500">
                <a:solidFill>
                  <a:srgbClr val="FFB711"/>
                </a:solidFill>
              </a:defRPr>
            </a:lvl8pPr>
            <a:lvl9pPr lvl="8" rtl="0" algn="ctr">
              <a:spcBef>
                <a:spcPts val="0"/>
              </a:spcBef>
              <a:spcAft>
                <a:spcPts val="0"/>
              </a:spcAft>
              <a:buClr>
                <a:srgbClr val="FFB711"/>
              </a:buClr>
              <a:buSzPts val="3500"/>
              <a:buNone/>
              <a:defRPr sz="3500">
                <a:solidFill>
                  <a:srgbClr val="FFB711"/>
                </a:solidFill>
              </a:defRPr>
            </a:lvl9pPr>
          </a:lstStyle>
          <a:p>
            <a:r>
              <a:t>xx%</a:t>
            </a:r>
          </a:p>
        </p:txBody>
      </p:sp>
      <p:sp>
        <p:nvSpPr>
          <p:cNvPr id="741" name="Google Shape;741;p124"/>
          <p:cNvSpPr txBox="1"/>
          <p:nvPr>
            <p:ph idx="1" type="subTitle"/>
          </p:nvPr>
        </p:nvSpPr>
        <p:spPr>
          <a:xfrm>
            <a:off x="2080500" y="3546000"/>
            <a:ext cx="2196000" cy="381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2pPr>
            <a:lvl3pPr lvl="2"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3pPr>
            <a:lvl4pPr lvl="3"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4pPr>
            <a:lvl5pPr lvl="4"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5pPr>
            <a:lvl6pPr lvl="5"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6pPr>
            <a:lvl7pPr lvl="6"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7pPr>
            <a:lvl8pPr lvl="7"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8pPr>
            <a:lvl9pPr lvl="8" rtl="0">
              <a:spcBef>
                <a:spcPts val="1600"/>
              </a:spcBef>
              <a:spcAft>
                <a:spcPts val="1600"/>
              </a:spcAft>
              <a:buSzPts val="1400"/>
              <a:buFont typeface="Montserrat ExtraBold"/>
              <a:buNone/>
              <a:defRPr>
                <a:latin typeface="Montserrat ExtraBold"/>
                <a:ea typeface="Montserrat ExtraBold"/>
                <a:cs typeface="Montserrat ExtraBold"/>
                <a:sym typeface="Montserrat ExtraBold"/>
              </a:defRPr>
            </a:lvl9pPr>
          </a:lstStyle>
          <a:p/>
        </p:txBody>
      </p:sp>
      <p:sp>
        <p:nvSpPr>
          <p:cNvPr id="742" name="Google Shape;742;p124"/>
          <p:cNvSpPr txBox="1"/>
          <p:nvPr>
            <p:ph hasCustomPrompt="1" idx="3" type="title"/>
          </p:nvPr>
        </p:nvSpPr>
        <p:spPr>
          <a:xfrm>
            <a:off x="4868700" y="3657600"/>
            <a:ext cx="1285200" cy="72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B711"/>
              </a:buClr>
              <a:buSzPts val="3500"/>
              <a:buNone/>
              <a:defRPr sz="3500">
                <a:solidFill>
                  <a:srgbClr val="FFB711"/>
                </a:solidFill>
              </a:defRPr>
            </a:lvl1pPr>
            <a:lvl2pPr lvl="1" rtl="0" algn="ctr">
              <a:spcBef>
                <a:spcPts val="0"/>
              </a:spcBef>
              <a:spcAft>
                <a:spcPts val="0"/>
              </a:spcAft>
              <a:buClr>
                <a:srgbClr val="FFB711"/>
              </a:buClr>
              <a:buSzPts val="3500"/>
              <a:buNone/>
              <a:defRPr sz="3500">
                <a:solidFill>
                  <a:srgbClr val="FFB711"/>
                </a:solidFill>
              </a:defRPr>
            </a:lvl2pPr>
            <a:lvl3pPr lvl="2" rtl="0" algn="ctr">
              <a:spcBef>
                <a:spcPts val="0"/>
              </a:spcBef>
              <a:spcAft>
                <a:spcPts val="0"/>
              </a:spcAft>
              <a:buClr>
                <a:srgbClr val="FFB711"/>
              </a:buClr>
              <a:buSzPts val="3500"/>
              <a:buNone/>
              <a:defRPr sz="3500">
                <a:solidFill>
                  <a:srgbClr val="FFB711"/>
                </a:solidFill>
              </a:defRPr>
            </a:lvl3pPr>
            <a:lvl4pPr lvl="3" rtl="0" algn="ctr">
              <a:spcBef>
                <a:spcPts val="0"/>
              </a:spcBef>
              <a:spcAft>
                <a:spcPts val="0"/>
              </a:spcAft>
              <a:buClr>
                <a:srgbClr val="FFB711"/>
              </a:buClr>
              <a:buSzPts val="3500"/>
              <a:buNone/>
              <a:defRPr sz="3500">
                <a:solidFill>
                  <a:srgbClr val="FFB711"/>
                </a:solidFill>
              </a:defRPr>
            </a:lvl4pPr>
            <a:lvl5pPr lvl="4" rtl="0" algn="ctr">
              <a:spcBef>
                <a:spcPts val="0"/>
              </a:spcBef>
              <a:spcAft>
                <a:spcPts val="0"/>
              </a:spcAft>
              <a:buClr>
                <a:srgbClr val="FFB711"/>
              </a:buClr>
              <a:buSzPts val="3500"/>
              <a:buNone/>
              <a:defRPr sz="3500">
                <a:solidFill>
                  <a:srgbClr val="FFB711"/>
                </a:solidFill>
              </a:defRPr>
            </a:lvl5pPr>
            <a:lvl6pPr lvl="5" rtl="0" algn="ctr">
              <a:spcBef>
                <a:spcPts val="0"/>
              </a:spcBef>
              <a:spcAft>
                <a:spcPts val="0"/>
              </a:spcAft>
              <a:buClr>
                <a:srgbClr val="FFB711"/>
              </a:buClr>
              <a:buSzPts val="3500"/>
              <a:buNone/>
              <a:defRPr sz="3500">
                <a:solidFill>
                  <a:srgbClr val="FFB711"/>
                </a:solidFill>
              </a:defRPr>
            </a:lvl6pPr>
            <a:lvl7pPr lvl="6" rtl="0" algn="ctr">
              <a:spcBef>
                <a:spcPts val="0"/>
              </a:spcBef>
              <a:spcAft>
                <a:spcPts val="0"/>
              </a:spcAft>
              <a:buClr>
                <a:srgbClr val="FFB711"/>
              </a:buClr>
              <a:buSzPts val="3500"/>
              <a:buNone/>
              <a:defRPr sz="3500">
                <a:solidFill>
                  <a:srgbClr val="FFB711"/>
                </a:solidFill>
              </a:defRPr>
            </a:lvl7pPr>
            <a:lvl8pPr lvl="7" rtl="0" algn="ctr">
              <a:spcBef>
                <a:spcPts val="0"/>
              </a:spcBef>
              <a:spcAft>
                <a:spcPts val="0"/>
              </a:spcAft>
              <a:buClr>
                <a:srgbClr val="FFB711"/>
              </a:buClr>
              <a:buSzPts val="3500"/>
              <a:buNone/>
              <a:defRPr sz="3500">
                <a:solidFill>
                  <a:srgbClr val="FFB711"/>
                </a:solidFill>
              </a:defRPr>
            </a:lvl8pPr>
            <a:lvl9pPr lvl="8" rtl="0" algn="ctr">
              <a:spcBef>
                <a:spcPts val="0"/>
              </a:spcBef>
              <a:spcAft>
                <a:spcPts val="0"/>
              </a:spcAft>
              <a:buClr>
                <a:srgbClr val="FFB711"/>
              </a:buClr>
              <a:buSzPts val="3500"/>
              <a:buNone/>
              <a:defRPr sz="3500">
                <a:solidFill>
                  <a:srgbClr val="FFB711"/>
                </a:solidFill>
              </a:defRPr>
            </a:lvl9pPr>
          </a:lstStyle>
          <a:p>
            <a:r>
              <a:t>xx%</a:t>
            </a:r>
          </a:p>
        </p:txBody>
      </p:sp>
      <p:sp>
        <p:nvSpPr>
          <p:cNvPr id="743" name="Google Shape;743;p124"/>
          <p:cNvSpPr txBox="1"/>
          <p:nvPr>
            <p:ph idx="4" type="subTitle"/>
          </p:nvPr>
        </p:nvSpPr>
        <p:spPr>
          <a:xfrm>
            <a:off x="6229200" y="3546000"/>
            <a:ext cx="2194800" cy="381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2pPr>
            <a:lvl3pPr lvl="2"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3pPr>
            <a:lvl4pPr lvl="3"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4pPr>
            <a:lvl5pPr lvl="4"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5pPr>
            <a:lvl6pPr lvl="5"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6pPr>
            <a:lvl7pPr lvl="6"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7pPr>
            <a:lvl8pPr lvl="7"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8pPr>
            <a:lvl9pPr lvl="8" rtl="0">
              <a:spcBef>
                <a:spcPts val="1600"/>
              </a:spcBef>
              <a:spcAft>
                <a:spcPts val="1600"/>
              </a:spcAft>
              <a:buSzPts val="1400"/>
              <a:buFont typeface="Montserrat ExtraBold"/>
              <a:buNone/>
              <a:defRPr>
                <a:latin typeface="Montserrat ExtraBold"/>
                <a:ea typeface="Montserrat ExtraBold"/>
                <a:cs typeface="Montserrat ExtraBold"/>
                <a:sym typeface="Montserrat ExtraBold"/>
              </a:defRPr>
            </a:lvl9pPr>
          </a:lstStyle>
          <a:p/>
        </p:txBody>
      </p:sp>
      <p:sp>
        <p:nvSpPr>
          <p:cNvPr id="744" name="Google Shape;744;p124"/>
          <p:cNvSpPr txBox="1"/>
          <p:nvPr>
            <p:ph idx="5" type="subTitle"/>
          </p:nvPr>
        </p:nvSpPr>
        <p:spPr>
          <a:xfrm>
            <a:off x="2089325" y="3933600"/>
            <a:ext cx="2194800" cy="524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45" name="Google Shape;745;p124"/>
          <p:cNvSpPr txBox="1"/>
          <p:nvPr>
            <p:ph idx="6" type="subTitle"/>
          </p:nvPr>
        </p:nvSpPr>
        <p:spPr>
          <a:xfrm>
            <a:off x="6229200" y="3933600"/>
            <a:ext cx="2194800" cy="524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46" name="Google Shape;746;p1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CUSTOM">
    <p:spTree>
      <p:nvGrpSpPr>
        <p:cNvPr id="50" name="Shape 50"/>
        <p:cNvGrpSpPr/>
        <p:nvPr/>
      </p:nvGrpSpPr>
      <p:grpSpPr>
        <a:xfrm>
          <a:off x="0" y="0"/>
          <a:ext cx="0" cy="0"/>
          <a:chOff x="0" y="0"/>
          <a:chExt cx="0" cy="0"/>
        </a:xfrm>
      </p:grpSpPr>
      <p:sp>
        <p:nvSpPr>
          <p:cNvPr id="51" name="Google Shape;51;p13"/>
          <p:cNvSpPr/>
          <p:nvPr/>
        </p:nvSpPr>
        <p:spPr>
          <a:xfrm>
            <a:off x="152400" y="166550"/>
            <a:ext cx="6058800" cy="1234200"/>
          </a:xfrm>
          <a:prstGeom prst="rect">
            <a:avLst/>
          </a:prstGeom>
          <a:solidFill>
            <a:srgbClr val="FFB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txBox="1"/>
          <p:nvPr>
            <p:ph hasCustomPrompt="1" type="title"/>
          </p:nvPr>
        </p:nvSpPr>
        <p:spPr>
          <a:xfrm>
            <a:off x="720000" y="2132600"/>
            <a:ext cx="900000" cy="6690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000000"/>
              </a:buClr>
              <a:buSzPts val="3500"/>
              <a:buNone/>
              <a:defRPr sz="3500">
                <a:solidFill>
                  <a:srgbClr val="000000"/>
                </a:solidFill>
              </a:defRPr>
            </a:lvl1pPr>
            <a:lvl2pPr lvl="1" rtl="0" algn="ctr">
              <a:spcBef>
                <a:spcPts val="0"/>
              </a:spcBef>
              <a:spcAft>
                <a:spcPts val="0"/>
              </a:spcAft>
              <a:buClr>
                <a:srgbClr val="000000"/>
              </a:buClr>
              <a:buSzPts val="5000"/>
              <a:buNone/>
              <a:defRPr sz="5000">
                <a:solidFill>
                  <a:srgbClr val="000000"/>
                </a:solidFill>
              </a:defRPr>
            </a:lvl2pPr>
            <a:lvl3pPr lvl="2" rtl="0" algn="ctr">
              <a:spcBef>
                <a:spcPts val="0"/>
              </a:spcBef>
              <a:spcAft>
                <a:spcPts val="0"/>
              </a:spcAft>
              <a:buClr>
                <a:srgbClr val="000000"/>
              </a:buClr>
              <a:buSzPts val="5000"/>
              <a:buNone/>
              <a:defRPr sz="5000">
                <a:solidFill>
                  <a:srgbClr val="000000"/>
                </a:solidFill>
              </a:defRPr>
            </a:lvl3pPr>
            <a:lvl4pPr lvl="3" rtl="0" algn="ctr">
              <a:spcBef>
                <a:spcPts val="0"/>
              </a:spcBef>
              <a:spcAft>
                <a:spcPts val="0"/>
              </a:spcAft>
              <a:buClr>
                <a:srgbClr val="000000"/>
              </a:buClr>
              <a:buSzPts val="5000"/>
              <a:buNone/>
              <a:defRPr sz="5000">
                <a:solidFill>
                  <a:srgbClr val="000000"/>
                </a:solidFill>
              </a:defRPr>
            </a:lvl4pPr>
            <a:lvl5pPr lvl="4" rtl="0" algn="ctr">
              <a:spcBef>
                <a:spcPts val="0"/>
              </a:spcBef>
              <a:spcAft>
                <a:spcPts val="0"/>
              </a:spcAft>
              <a:buClr>
                <a:srgbClr val="000000"/>
              </a:buClr>
              <a:buSzPts val="5000"/>
              <a:buNone/>
              <a:defRPr sz="5000">
                <a:solidFill>
                  <a:srgbClr val="000000"/>
                </a:solidFill>
              </a:defRPr>
            </a:lvl5pPr>
            <a:lvl6pPr lvl="5" rtl="0" algn="ctr">
              <a:spcBef>
                <a:spcPts val="0"/>
              </a:spcBef>
              <a:spcAft>
                <a:spcPts val="0"/>
              </a:spcAft>
              <a:buClr>
                <a:srgbClr val="000000"/>
              </a:buClr>
              <a:buSzPts val="5000"/>
              <a:buNone/>
              <a:defRPr sz="5000">
                <a:solidFill>
                  <a:srgbClr val="000000"/>
                </a:solidFill>
              </a:defRPr>
            </a:lvl6pPr>
            <a:lvl7pPr lvl="6" rtl="0" algn="ctr">
              <a:spcBef>
                <a:spcPts val="0"/>
              </a:spcBef>
              <a:spcAft>
                <a:spcPts val="0"/>
              </a:spcAft>
              <a:buClr>
                <a:srgbClr val="000000"/>
              </a:buClr>
              <a:buSzPts val="5000"/>
              <a:buNone/>
              <a:defRPr sz="5000">
                <a:solidFill>
                  <a:srgbClr val="000000"/>
                </a:solidFill>
              </a:defRPr>
            </a:lvl7pPr>
            <a:lvl8pPr lvl="7" rtl="0" algn="ctr">
              <a:spcBef>
                <a:spcPts val="0"/>
              </a:spcBef>
              <a:spcAft>
                <a:spcPts val="0"/>
              </a:spcAft>
              <a:buClr>
                <a:srgbClr val="000000"/>
              </a:buClr>
              <a:buSzPts val="5000"/>
              <a:buNone/>
              <a:defRPr sz="5000">
                <a:solidFill>
                  <a:srgbClr val="000000"/>
                </a:solidFill>
              </a:defRPr>
            </a:lvl8pPr>
            <a:lvl9pPr lvl="8" rtl="0" algn="ctr">
              <a:spcBef>
                <a:spcPts val="0"/>
              </a:spcBef>
              <a:spcAft>
                <a:spcPts val="0"/>
              </a:spcAft>
              <a:buClr>
                <a:srgbClr val="000000"/>
              </a:buClr>
              <a:buSzPts val="5000"/>
              <a:buNone/>
              <a:defRPr sz="5000">
                <a:solidFill>
                  <a:srgbClr val="000000"/>
                </a:solidFill>
              </a:defRPr>
            </a:lvl9pPr>
          </a:lstStyle>
          <a:p>
            <a:r>
              <a:t>xx%</a:t>
            </a:r>
          </a:p>
        </p:txBody>
      </p:sp>
      <p:sp>
        <p:nvSpPr>
          <p:cNvPr id="53" name="Google Shape;53;p13"/>
          <p:cNvSpPr txBox="1"/>
          <p:nvPr>
            <p:ph idx="1" type="subTitle"/>
          </p:nvPr>
        </p:nvSpPr>
        <p:spPr>
          <a:xfrm>
            <a:off x="1938300" y="2004350"/>
            <a:ext cx="2452500" cy="3549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600">
                <a:latin typeface="Montserrat ExtraBold"/>
                <a:ea typeface="Montserrat ExtraBold"/>
                <a:cs typeface="Montserrat ExtraBold"/>
                <a:sym typeface="Montserrat ExtraBold"/>
              </a:defRPr>
            </a:lvl1pPr>
            <a:lvl2pPr lvl="1" rtl="0">
              <a:spcBef>
                <a:spcPts val="1200"/>
              </a:spcBef>
              <a:spcAft>
                <a:spcPts val="0"/>
              </a:spcAft>
              <a:buNone/>
              <a:defRPr sz="1600">
                <a:latin typeface="Montserrat ExtraBold"/>
                <a:ea typeface="Montserrat ExtraBold"/>
                <a:cs typeface="Montserrat ExtraBold"/>
                <a:sym typeface="Montserrat ExtraBold"/>
              </a:defRPr>
            </a:lvl2pPr>
            <a:lvl3pPr lvl="2" rtl="0">
              <a:spcBef>
                <a:spcPts val="1200"/>
              </a:spcBef>
              <a:spcAft>
                <a:spcPts val="0"/>
              </a:spcAft>
              <a:buNone/>
              <a:defRPr sz="1600">
                <a:latin typeface="Montserrat ExtraBold"/>
                <a:ea typeface="Montserrat ExtraBold"/>
                <a:cs typeface="Montserrat ExtraBold"/>
                <a:sym typeface="Montserrat ExtraBold"/>
              </a:defRPr>
            </a:lvl3pPr>
            <a:lvl4pPr lvl="3" rtl="0">
              <a:spcBef>
                <a:spcPts val="1200"/>
              </a:spcBef>
              <a:spcAft>
                <a:spcPts val="0"/>
              </a:spcAft>
              <a:buNone/>
              <a:defRPr sz="1600">
                <a:latin typeface="Montserrat ExtraBold"/>
                <a:ea typeface="Montserrat ExtraBold"/>
                <a:cs typeface="Montserrat ExtraBold"/>
                <a:sym typeface="Montserrat ExtraBold"/>
              </a:defRPr>
            </a:lvl4pPr>
            <a:lvl5pPr lvl="4" rtl="0">
              <a:spcBef>
                <a:spcPts val="1200"/>
              </a:spcBef>
              <a:spcAft>
                <a:spcPts val="0"/>
              </a:spcAft>
              <a:buNone/>
              <a:defRPr sz="1600">
                <a:latin typeface="Montserrat ExtraBold"/>
                <a:ea typeface="Montserrat ExtraBold"/>
                <a:cs typeface="Montserrat ExtraBold"/>
                <a:sym typeface="Montserrat ExtraBold"/>
              </a:defRPr>
            </a:lvl5pPr>
            <a:lvl6pPr lvl="5" rtl="0">
              <a:spcBef>
                <a:spcPts val="1200"/>
              </a:spcBef>
              <a:spcAft>
                <a:spcPts val="0"/>
              </a:spcAft>
              <a:buNone/>
              <a:defRPr sz="1600">
                <a:latin typeface="Montserrat ExtraBold"/>
                <a:ea typeface="Montserrat ExtraBold"/>
                <a:cs typeface="Montserrat ExtraBold"/>
                <a:sym typeface="Montserrat ExtraBold"/>
              </a:defRPr>
            </a:lvl6pPr>
            <a:lvl7pPr lvl="6" rtl="0">
              <a:spcBef>
                <a:spcPts val="1200"/>
              </a:spcBef>
              <a:spcAft>
                <a:spcPts val="0"/>
              </a:spcAft>
              <a:buNone/>
              <a:defRPr sz="1600">
                <a:latin typeface="Montserrat ExtraBold"/>
                <a:ea typeface="Montserrat ExtraBold"/>
                <a:cs typeface="Montserrat ExtraBold"/>
                <a:sym typeface="Montserrat ExtraBold"/>
              </a:defRPr>
            </a:lvl7pPr>
            <a:lvl8pPr lvl="7" rtl="0">
              <a:spcBef>
                <a:spcPts val="1200"/>
              </a:spcBef>
              <a:spcAft>
                <a:spcPts val="0"/>
              </a:spcAft>
              <a:buNone/>
              <a:defRPr sz="1600">
                <a:latin typeface="Montserrat ExtraBold"/>
                <a:ea typeface="Montserrat ExtraBold"/>
                <a:cs typeface="Montserrat ExtraBold"/>
                <a:sym typeface="Montserrat ExtraBold"/>
              </a:defRPr>
            </a:lvl8pPr>
            <a:lvl9pPr lvl="8" rtl="0">
              <a:spcBef>
                <a:spcPts val="1200"/>
              </a:spcBef>
              <a:spcAft>
                <a:spcPts val="1200"/>
              </a:spcAft>
              <a:buNone/>
              <a:defRPr sz="1600">
                <a:latin typeface="Montserrat ExtraBold"/>
                <a:ea typeface="Montserrat ExtraBold"/>
                <a:cs typeface="Montserrat ExtraBold"/>
                <a:sym typeface="Montserrat ExtraBold"/>
              </a:defRPr>
            </a:lvl9pPr>
          </a:lstStyle>
          <a:p/>
        </p:txBody>
      </p:sp>
      <p:sp>
        <p:nvSpPr>
          <p:cNvPr id="54" name="Google Shape;54;p13"/>
          <p:cNvSpPr txBox="1"/>
          <p:nvPr>
            <p:ph hasCustomPrompt="1" idx="2" type="title"/>
          </p:nvPr>
        </p:nvSpPr>
        <p:spPr>
          <a:xfrm>
            <a:off x="720000" y="3669100"/>
            <a:ext cx="900000" cy="6690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000000"/>
              </a:buClr>
              <a:buSzPts val="3500"/>
              <a:buNone/>
              <a:defRPr sz="3500">
                <a:solidFill>
                  <a:srgbClr val="000000"/>
                </a:solidFill>
              </a:defRPr>
            </a:lvl1pPr>
            <a:lvl2pPr lvl="1" rtl="0" algn="ctr">
              <a:spcBef>
                <a:spcPts val="0"/>
              </a:spcBef>
              <a:spcAft>
                <a:spcPts val="0"/>
              </a:spcAft>
              <a:buClr>
                <a:srgbClr val="000000"/>
              </a:buClr>
              <a:buSzPts val="5000"/>
              <a:buNone/>
              <a:defRPr sz="5000">
                <a:solidFill>
                  <a:srgbClr val="000000"/>
                </a:solidFill>
              </a:defRPr>
            </a:lvl2pPr>
            <a:lvl3pPr lvl="2" rtl="0" algn="ctr">
              <a:spcBef>
                <a:spcPts val="0"/>
              </a:spcBef>
              <a:spcAft>
                <a:spcPts val="0"/>
              </a:spcAft>
              <a:buClr>
                <a:srgbClr val="000000"/>
              </a:buClr>
              <a:buSzPts val="5000"/>
              <a:buNone/>
              <a:defRPr sz="5000">
                <a:solidFill>
                  <a:srgbClr val="000000"/>
                </a:solidFill>
              </a:defRPr>
            </a:lvl3pPr>
            <a:lvl4pPr lvl="3" rtl="0" algn="ctr">
              <a:spcBef>
                <a:spcPts val="0"/>
              </a:spcBef>
              <a:spcAft>
                <a:spcPts val="0"/>
              </a:spcAft>
              <a:buClr>
                <a:srgbClr val="000000"/>
              </a:buClr>
              <a:buSzPts val="5000"/>
              <a:buNone/>
              <a:defRPr sz="5000">
                <a:solidFill>
                  <a:srgbClr val="000000"/>
                </a:solidFill>
              </a:defRPr>
            </a:lvl4pPr>
            <a:lvl5pPr lvl="4" rtl="0" algn="ctr">
              <a:spcBef>
                <a:spcPts val="0"/>
              </a:spcBef>
              <a:spcAft>
                <a:spcPts val="0"/>
              </a:spcAft>
              <a:buClr>
                <a:srgbClr val="000000"/>
              </a:buClr>
              <a:buSzPts val="5000"/>
              <a:buNone/>
              <a:defRPr sz="5000">
                <a:solidFill>
                  <a:srgbClr val="000000"/>
                </a:solidFill>
              </a:defRPr>
            </a:lvl5pPr>
            <a:lvl6pPr lvl="5" rtl="0" algn="ctr">
              <a:spcBef>
                <a:spcPts val="0"/>
              </a:spcBef>
              <a:spcAft>
                <a:spcPts val="0"/>
              </a:spcAft>
              <a:buClr>
                <a:srgbClr val="000000"/>
              </a:buClr>
              <a:buSzPts val="5000"/>
              <a:buNone/>
              <a:defRPr sz="5000">
                <a:solidFill>
                  <a:srgbClr val="000000"/>
                </a:solidFill>
              </a:defRPr>
            </a:lvl6pPr>
            <a:lvl7pPr lvl="6" rtl="0" algn="ctr">
              <a:spcBef>
                <a:spcPts val="0"/>
              </a:spcBef>
              <a:spcAft>
                <a:spcPts val="0"/>
              </a:spcAft>
              <a:buClr>
                <a:srgbClr val="000000"/>
              </a:buClr>
              <a:buSzPts val="5000"/>
              <a:buNone/>
              <a:defRPr sz="5000">
                <a:solidFill>
                  <a:srgbClr val="000000"/>
                </a:solidFill>
              </a:defRPr>
            </a:lvl7pPr>
            <a:lvl8pPr lvl="7" rtl="0" algn="ctr">
              <a:spcBef>
                <a:spcPts val="0"/>
              </a:spcBef>
              <a:spcAft>
                <a:spcPts val="0"/>
              </a:spcAft>
              <a:buClr>
                <a:srgbClr val="000000"/>
              </a:buClr>
              <a:buSzPts val="5000"/>
              <a:buNone/>
              <a:defRPr sz="5000">
                <a:solidFill>
                  <a:srgbClr val="000000"/>
                </a:solidFill>
              </a:defRPr>
            </a:lvl8pPr>
            <a:lvl9pPr lvl="8" rtl="0" algn="ctr">
              <a:spcBef>
                <a:spcPts val="0"/>
              </a:spcBef>
              <a:spcAft>
                <a:spcPts val="0"/>
              </a:spcAft>
              <a:buClr>
                <a:srgbClr val="000000"/>
              </a:buClr>
              <a:buSzPts val="5000"/>
              <a:buNone/>
              <a:defRPr sz="5000">
                <a:solidFill>
                  <a:srgbClr val="000000"/>
                </a:solidFill>
              </a:defRPr>
            </a:lvl9pPr>
          </a:lstStyle>
          <a:p>
            <a:r>
              <a:t>xx%</a:t>
            </a:r>
          </a:p>
        </p:txBody>
      </p:sp>
      <p:sp>
        <p:nvSpPr>
          <p:cNvPr id="55" name="Google Shape;55;p13"/>
          <p:cNvSpPr txBox="1"/>
          <p:nvPr>
            <p:ph idx="3" type="subTitle"/>
          </p:nvPr>
        </p:nvSpPr>
        <p:spPr>
          <a:xfrm>
            <a:off x="1938300" y="3516675"/>
            <a:ext cx="2452500" cy="3549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600">
                <a:latin typeface="Montserrat ExtraBold"/>
                <a:ea typeface="Montserrat ExtraBold"/>
                <a:cs typeface="Montserrat ExtraBold"/>
                <a:sym typeface="Montserrat ExtraBold"/>
              </a:defRPr>
            </a:lvl1pPr>
            <a:lvl2pPr lvl="1" rtl="0">
              <a:spcBef>
                <a:spcPts val="1200"/>
              </a:spcBef>
              <a:spcAft>
                <a:spcPts val="0"/>
              </a:spcAft>
              <a:buNone/>
              <a:defRPr sz="1600">
                <a:latin typeface="Montserrat ExtraBold"/>
                <a:ea typeface="Montserrat ExtraBold"/>
                <a:cs typeface="Montserrat ExtraBold"/>
                <a:sym typeface="Montserrat ExtraBold"/>
              </a:defRPr>
            </a:lvl2pPr>
            <a:lvl3pPr lvl="2" rtl="0">
              <a:spcBef>
                <a:spcPts val="1200"/>
              </a:spcBef>
              <a:spcAft>
                <a:spcPts val="0"/>
              </a:spcAft>
              <a:buNone/>
              <a:defRPr sz="1600">
                <a:latin typeface="Montserrat ExtraBold"/>
                <a:ea typeface="Montserrat ExtraBold"/>
                <a:cs typeface="Montserrat ExtraBold"/>
                <a:sym typeface="Montserrat ExtraBold"/>
              </a:defRPr>
            </a:lvl3pPr>
            <a:lvl4pPr lvl="3" rtl="0">
              <a:spcBef>
                <a:spcPts val="1200"/>
              </a:spcBef>
              <a:spcAft>
                <a:spcPts val="0"/>
              </a:spcAft>
              <a:buNone/>
              <a:defRPr sz="1600">
                <a:latin typeface="Montserrat ExtraBold"/>
                <a:ea typeface="Montserrat ExtraBold"/>
                <a:cs typeface="Montserrat ExtraBold"/>
                <a:sym typeface="Montserrat ExtraBold"/>
              </a:defRPr>
            </a:lvl4pPr>
            <a:lvl5pPr lvl="4" rtl="0">
              <a:spcBef>
                <a:spcPts val="1200"/>
              </a:spcBef>
              <a:spcAft>
                <a:spcPts val="0"/>
              </a:spcAft>
              <a:buNone/>
              <a:defRPr sz="1600">
                <a:latin typeface="Montserrat ExtraBold"/>
                <a:ea typeface="Montserrat ExtraBold"/>
                <a:cs typeface="Montserrat ExtraBold"/>
                <a:sym typeface="Montserrat ExtraBold"/>
              </a:defRPr>
            </a:lvl5pPr>
            <a:lvl6pPr lvl="5" rtl="0">
              <a:spcBef>
                <a:spcPts val="1200"/>
              </a:spcBef>
              <a:spcAft>
                <a:spcPts val="0"/>
              </a:spcAft>
              <a:buNone/>
              <a:defRPr sz="1600">
                <a:latin typeface="Montserrat ExtraBold"/>
                <a:ea typeface="Montserrat ExtraBold"/>
                <a:cs typeface="Montserrat ExtraBold"/>
                <a:sym typeface="Montserrat ExtraBold"/>
              </a:defRPr>
            </a:lvl6pPr>
            <a:lvl7pPr lvl="6" rtl="0">
              <a:spcBef>
                <a:spcPts val="1200"/>
              </a:spcBef>
              <a:spcAft>
                <a:spcPts val="0"/>
              </a:spcAft>
              <a:buNone/>
              <a:defRPr sz="1600">
                <a:latin typeface="Montserrat ExtraBold"/>
                <a:ea typeface="Montserrat ExtraBold"/>
                <a:cs typeface="Montserrat ExtraBold"/>
                <a:sym typeface="Montserrat ExtraBold"/>
              </a:defRPr>
            </a:lvl7pPr>
            <a:lvl8pPr lvl="7" rtl="0">
              <a:spcBef>
                <a:spcPts val="1200"/>
              </a:spcBef>
              <a:spcAft>
                <a:spcPts val="0"/>
              </a:spcAft>
              <a:buNone/>
              <a:defRPr sz="1600">
                <a:latin typeface="Montserrat ExtraBold"/>
                <a:ea typeface="Montserrat ExtraBold"/>
                <a:cs typeface="Montserrat ExtraBold"/>
                <a:sym typeface="Montserrat ExtraBold"/>
              </a:defRPr>
            </a:lvl8pPr>
            <a:lvl9pPr lvl="8" rtl="0">
              <a:spcBef>
                <a:spcPts val="1200"/>
              </a:spcBef>
              <a:spcAft>
                <a:spcPts val="1200"/>
              </a:spcAft>
              <a:buNone/>
              <a:defRPr sz="1600">
                <a:latin typeface="Montserrat ExtraBold"/>
                <a:ea typeface="Montserrat ExtraBold"/>
                <a:cs typeface="Montserrat ExtraBold"/>
                <a:sym typeface="Montserrat ExtraBold"/>
              </a:defRPr>
            </a:lvl9pPr>
          </a:lstStyle>
          <a:p/>
        </p:txBody>
      </p:sp>
      <p:sp>
        <p:nvSpPr>
          <p:cNvPr id="56" name="Google Shape;56;p13"/>
          <p:cNvSpPr txBox="1"/>
          <p:nvPr>
            <p:ph hasCustomPrompt="1" idx="4" type="title"/>
          </p:nvPr>
        </p:nvSpPr>
        <p:spPr>
          <a:xfrm>
            <a:off x="4752900" y="2132600"/>
            <a:ext cx="900000" cy="6690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000000"/>
              </a:buClr>
              <a:buSzPts val="3500"/>
              <a:buNone/>
              <a:defRPr sz="3500">
                <a:solidFill>
                  <a:srgbClr val="000000"/>
                </a:solidFill>
              </a:defRPr>
            </a:lvl1pPr>
            <a:lvl2pPr lvl="1" rtl="0" algn="ctr">
              <a:spcBef>
                <a:spcPts val="0"/>
              </a:spcBef>
              <a:spcAft>
                <a:spcPts val="0"/>
              </a:spcAft>
              <a:buClr>
                <a:srgbClr val="000000"/>
              </a:buClr>
              <a:buSzPts val="5000"/>
              <a:buNone/>
              <a:defRPr sz="5000">
                <a:solidFill>
                  <a:srgbClr val="000000"/>
                </a:solidFill>
              </a:defRPr>
            </a:lvl2pPr>
            <a:lvl3pPr lvl="2" rtl="0" algn="ctr">
              <a:spcBef>
                <a:spcPts val="0"/>
              </a:spcBef>
              <a:spcAft>
                <a:spcPts val="0"/>
              </a:spcAft>
              <a:buClr>
                <a:srgbClr val="000000"/>
              </a:buClr>
              <a:buSzPts val="5000"/>
              <a:buNone/>
              <a:defRPr sz="5000">
                <a:solidFill>
                  <a:srgbClr val="000000"/>
                </a:solidFill>
              </a:defRPr>
            </a:lvl3pPr>
            <a:lvl4pPr lvl="3" rtl="0" algn="ctr">
              <a:spcBef>
                <a:spcPts val="0"/>
              </a:spcBef>
              <a:spcAft>
                <a:spcPts val="0"/>
              </a:spcAft>
              <a:buClr>
                <a:srgbClr val="000000"/>
              </a:buClr>
              <a:buSzPts val="5000"/>
              <a:buNone/>
              <a:defRPr sz="5000">
                <a:solidFill>
                  <a:srgbClr val="000000"/>
                </a:solidFill>
              </a:defRPr>
            </a:lvl4pPr>
            <a:lvl5pPr lvl="4" rtl="0" algn="ctr">
              <a:spcBef>
                <a:spcPts val="0"/>
              </a:spcBef>
              <a:spcAft>
                <a:spcPts val="0"/>
              </a:spcAft>
              <a:buClr>
                <a:srgbClr val="000000"/>
              </a:buClr>
              <a:buSzPts val="5000"/>
              <a:buNone/>
              <a:defRPr sz="5000">
                <a:solidFill>
                  <a:srgbClr val="000000"/>
                </a:solidFill>
              </a:defRPr>
            </a:lvl5pPr>
            <a:lvl6pPr lvl="5" rtl="0" algn="ctr">
              <a:spcBef>
                <a:spcPts val="0"/>
              </a:spcBef>
              <a:spcAft>
                <a:spcPts val="0"/>
              </a:spcAft>
              <a:buClr>
                <a:srgbClr val="000000"/>
              </a:buClr>
              <a:buSzPts val="5000"/>
              <a:buNone/>
              <a:defRPr sz="5000">
                <a:solidFill>
                  <a:srgbClr val="000000"/>
                </a:solidFill>
              </a:defRPr>
            </a:lvl6pPr>
            <a:lvl7pPr lvl="6" rtl="0" algn="ctr">
              <a:spcBef>
                <a:spcPts val="0"/>
              </a:spcBef>
              <a:spcAft>
                <a:spcPts val="0"/>
              </a:spcAft>
              <a:buClr>
                <a:srgbClr val="000000"/>
              </a:buClr>
              <a:buSzPts val="5000"/>
              <a:buNone/>
              <a:defRPr sz="5000">
                <a:solidFill>
                  <a:srgbClr val="000000"/>
                </a:solidFill>
              </a:defRPr>
            </a:lvl7pPr>
            <a:lvl8pPr lvl="7" rtl="0" algn="ctr">
              <a:spcBef>
                <a:spcPts val="0"/>
              </a:spcBef>
              <a:spcAft>
                <a:spcPts val="0"/>
              </a:spcAft>
              <a:buClr>
                <a:srgbClr val="000000"/>
              </a:buClr>
              <a:buSzPts val="5000"/>
              <a:buNone/>
              <a:defRPr sz="5000">
                <a:solidFill>
                  <a:srgbClr val="000000"/>
                </a:solidFill>
              </a:defRPr>
            </a:lvl8pPr>
            <a:lvl9pPr lvl="8" rtl="0" algn="ctr">
              <a:spcBef>
                <a:spcPts val="0"/>
              </a:spcBef>
              <a:spcAft>
                <a:spcPts val="0"/>
              </a:spcAft>
              <a:buClr>
                <a:srgbClr val="000000"/>
              </a:buClr>
              <a:buSzPts val="5000"/>
              <a:buNone/>
              <a:defRPr sz="5000">
                <a:solidFill>
                  <a:srgbClr val="000000"/>
                </a:solidFill>
              </a:defRPr>
            </a:lvl9pPr>
          </a:lstStyle>
          <a:p>
            <a:r>
              <a:t>xx%</a:t>
            </a:r>
          </a:p>
        </p:txBody>
      </p:sp>
      <p:sp>
        <p:nvSpPr>
          <p:cNvPr id="57" name="Google Shape;57;p13"/>
          <p:cNvSpPr txBox="1"/>
          <p:nvPr>
            <p:ph idx="5" type="subTitle"/>
          </p:nvPr>
        </p:nvSpPr>
        <p:spPr>
          <a:xfrm>
            <a:off x="5971200" y="2004350"/>
            <a:ext cx="2452500" cy="3549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600">
                <a:latin typeface="Montserrat ExtraBold"/>
                <a:ea typeface="Montserrat ExtraBold"/>
                <a:cs typeface="Montserrat ExtraBold"/>
                <a:sym typeface="Montserrat ExtraBold"/>
              </a:defRPr>
            </a:lvl1pPr>
            <a:lvl2pPr lvl="1" rtl="0">
              <a:spcBef>
                <a:spcPts val="1200"/>
              </a:spcBef>
              <a:spcAft>
                <a:spcPts val="0"/>
              </a:spcAft>
              <a:buNone/>
              <a:defRPr sz="1600">
                <a:latin typeface="Montserrat ExtraBold"/>
                <a:ea typeface="Montserrat ExtraBold"/>
                <a:cs typeface="Montserrat ExtraBold"/>
                <a:sym typeface="Montserrat ExtraBold"/>
              </a:defRPr>
            </a:lvl2pPr>
            <a:lvl3pPr lvl="2" rtl="0">
              <a:spcBef>
                <a:spcPts val="1200"/>
              </a:spcBef>
              <a:spcAft>
                <a:spcPts val="0"/>
              </a:spcAft>
              <a:buNone/>
              <a:defRPr sz="1600">
                <a:latin typeface="Montserrat ExtraBold"/>
                <a:ea typeface="Montserrat ExtraBold"/>
                <a:cs typeface="Montserrat ExtraBold"/>
                <a:sym typeface="Montserrat ExtraBold"/>
              </a:defRPr>
            </a:lvl3pPr>
            <a:lvl4pPr lvl="3" rtl="0">
              <a:spcBef>
                <a:spcPts val="1200"/>
              </a:spcBef>
              <a:spcAft>
                <a:spcPts val="0"/>
              </a:spcAft>
              <a:buNone/>
              <a:defRPr sz="1600">
                <a:latin typeface="Montserrat ExtraBold"/>
                <a:ea typeface="Montserrat ExtraBold"/>
                <a:cs typeface="Montserrat ExtraBold"/>
                <a:sym typeface="Montserrat ExtraBold"/>
              </a:defRPr>
            </a:lvl4pPr>
            <a:lvl5pPr lvl="4" rtl="0">
              <a:spcBef>
                <a:spcPts val="1200"/>
              </a:spcBef>
              <a:spcAft>
                <a:spcPts val="0"/>
              </a:spcAft>
              <a:buNone/>
              <a:defRPr sz="1600">
                <a:latin typeface="Montserrat ExtraBold"/>
                <a:ea typeface="Montserrat ExtraBold"/>
                <a:cs typeface="Montserrat ExtraBold"/>
                <a:sym typeface="Montserrat ExtraBold"/>
              </a:defRPr>
            </a:lvl5pPr>
            <a:lvl6pPr lvl="5" rtl="0">
              <a:spcBef>
                <a:spcPts val="1200"/>
              </a:spcBef>
              <a:spcAft>
                <a:spcPts val="0"/>
              </a:spcAft>
              <a:buNone/>
              <a:defRPr sz="1600">
                <a:latin typeface="Montserrat ExtraBold"/>
                <a:ea typeface="Montserrat ExtraBold"/>
                <a:cs typeface="Montserrat ExtraBold"/>
                <a:sym typeface="Montserrat ExtraBold"/>
              </a:defRPr>
            </a:lvl6pPr>
            <a:lvl7pPr lvl="6" rtl="0">
              <a:spcBef>
                <a:spcPts val="1200"/>
              </a:spcBef>
              <a:spcAft>
                <a:spcPts val="0"/>
              </a:spcAft>
              <a:buNone/>
              <a:defRPr sz="1600">
                <a:latin typeface="Montserrat ExtraBold"/>
                <a:ea typeface="Montserrat ExtraBold"/>
                <a:cs typeface="Montserrat ExtraBold"/>
                <a:sym typeface="Montserrat ExtraBold"/>
              </a:defRPr>
            </a:lvl7pPr>
            <a:lvl8pPr lvl="7" rtl="0">
              <a:spcBef>
                <a:spcPts val="1200"/>
              </a:spcBef>
              <a:spcAft>
                <a:spcPts val="0"/>
              </a:spcAft>
              <a:buNone/>
              <a:defRPr sz="1600">
                <a:latin typeface="Montserrat ExtraBold"/>
                <a:ea typeface="Montserrat ExtraBold"/>
                <a:cs typeface="Montserrat ExtraBold"/>
                <a:sym typeface="Montserrat ExtraBold"/>
              </a:defRPr>
            </a:lvl8pPr>
            <a:lvl9pPr lvl="8" rtl="0">
              <a:spcBef>
                <a:spcPts val="1200"/>
              </a:spcBef>
              <a:spcAft>
                <a:spcPts val="1200"/>
              </a:spcAft>
              <a:buNone/>
              <a:defRPr sz="1600">
                <a:latin typeface="Montserrat ExtraBold"/>
                <a:ea typeface="Montserrat ExtraBold"/>
                <a:cs typeface="Montserrat ExtraBold"/>
                <a:sym typeface="Montserrat ExtraBold"/>
              </a:defRPr>
            </a:lvl9pPr>
          </a:lstStyle>
          <a:p/>
        </p:txBody>
      </p:sp>
      <p:sp>
        <p:nvSpPr>
          <p:cNvPr id="58" name="Google Shape;58;p13"/>
          <p:cNvSpPr txBox="1"/>
          <p:nvPr>
            <p:ph hasCustomPrompt="1" idx="6" type="title"/>
          </p:nvPr>
        </p:nvSpPr>
        <p:spPr>
          <a:xfrm>
            <a:off x="4752900" y="3669100"/>
            <a:ext cx="900000" cy="6690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000000"/>
              </a:buClr>
              <a:buSzPts val="3500"/>
              <a:buNone/>
              <a:defRPr sz="3500">
                <a:solidFill>
                  <a:srgbClr val="000000"/>
                </a:solidFill>
              </a:defRPr>
            </a:lvl1pPr>
            <a:lvl2pPr lvl="1" rtl="0" algn="ctr">
              <a:spcBef>
                <a:spcPts val="0"/>
              </a:spcBef>
              <a:spcAft>
                <a:spcPts val="0"/>
              </a:spcAft>
              <a:buClr>
                <a:srgbClr val="000000"/>
              </a:buClr>
              <a:buSzPts val="5000"/>
              <a:buNone/>
              <a:defRPr sz="5000">
                <a:solidFill>
                  <a:srgbClr val="000000"/>
                </a:solidFill>
              </a:defRPr>
            </a:lvl2pPr>
            <a:lvl3pPr lvl="2" rtl="0" algn="ctr">
              <a:spcBef>
                <a:spcPts val="0"/>
              </a:spcBef>
              <a:spcAft>
                <a:spcPts val="0"/>
              </a:spcAft>
              <a:buClr>
                <a:srgbClr val="000000"/>
              </a:buClr>
              <a:buSzPts val="5000"/>
              <a:buNone/>
              <a:defRPr sz="5000">
                <a:solidFill>
                  <a:srgbClr val="000000"/>
                </a:solidFill>
              </a:defRPr>
            </a:lvl3pPr>
            <a:lvl4pPr lvl="3" rtl="0" algn="ctr">
              <a:spcBef>
                <a:spcPts val="0"/>
              </a:spcBef>
              <a:spcAft>
                <a:spcPts val="0"/>
              </a:spcAft>
              <a:buClr>
                <a:srgbClr val="000000"/>
              </a:buClr>
              <a:buSzPts val="5000"/>
              <a:buNone/>
              <a:defRPr sz="5000">
                <a:solidFill>
                  <a:srgbClr val="000000"/>
                </a:solidFill>
              </a:defRPr>
            </a:lvl4pPr>
            <a:lvl5pPr lvl="4" rtl="0" algn="ctr">
              <a:spcBef>
                <a:spcPts val="0"/>
              </a:spcBef>
              <a:spcAft>
                <a:spcPts val="0"/>
              </a:spcAft>
              <a:buClr>
                <a:srgbClr val="000000"/>
              </a:buClr>
              <a:buSzPts val="5000"/>
              <a:buNone/>
              <a:defRPr sz="5000">
                <a:solidFill>
                  <a:srgbClr val="000000"/>
                </a:solidFill>
              </a:defRPr>
            </a:lvl5pPr>
            <a:lvl6pPr lvl="5" rtl="0" algn="ctr">
              <a:spcBef>
                <a:spcPts val="0"/>
              </a:spcBef>
              <a:spcAft>
                <a:spcPts val="0"/>
              </a:spcAft>
              <a:buClr>
                <a:srgbClr val="000000"/>
              </a:buClr>
              <a:buSzPts val="5000"/>
              <a:buNone/>
              <a:defRPr sz="5000">
                <a:solidFill>
                  <a:srgbClr val="000000"/>
                </a:solidFill>
              </a:defRPr>
            </a:lvl6pPr>
            <a:lvl7pPr lvl="6" rtl="0" algn="ctr">
              <a:spcBef>
                <a:spcPts val="0"/>
              </a:spcBef>
              <a:spcAft>
                <a:spcPts val="0"/>
              </a:spcAft>
              <a:buClr>
                <a:srgbClr val="000000"/>
              </a:buClr>
              <a:buSzPts val="5000"/>
              <a:buNone/>
              <a:defRPr sz="5000">
                <a:solidFill>
                  <a:srgbClr val="000000"/>
                </a:solidFill>
              </a:defRPr>
            </a:lvl7pPr>
            <a:lvl8pPr lvl="7" rtl="0" algn="ctr">
              <a:spcBef>
                <a:spcPts val="0"/>
              </a:spcBef>
              <a:spcAft>
                <a:spcPts val="0"/>
              </a:spcAft>
              <a:buClr>
                <a:srgbClr val="000000"/>
              </a:buClr>
              <a:buSzPts val="5000"/>
              <a:buNone/>
              <a:defRPr sz="5000">
                <a:solidFill>
                  <a:srgbClr val="000000"/>
                </a:solidFill>
              </a:defRPr>
            </a:lvl8pPr>
            <a:lvl9pPr lvl="8" rtl="0" algn="ctr">
              <a:spcBef>
                <a:spcPts val="0"/>
              </a:spcBef>
              <a:spcAft>
                <a:spcPts val="0"/>
              </a:spcAft>
              <a:buClr>
                <a:srgbClr val="000000"/>
              </a:buClr>
              <a:buSzPts val="5000"/>
              <a:buNone/>
              <a:defRPr sz="5000">
                <a:solidFill>
                  <a:srgbClr val="000000"/>
                </a:solidFill>
              </a:defRPr>
            </a:lvl9pPr>
          </a:lstStyle>
          <a:p>
            <a:r>
              <a:t>xx%</a:t>
            </a:r>
          </a:p>
        </p:txBody>
      </p:sp>
      <p:sp>
        <p:nvSpPr>
          <p:cNvPr id="59" name="Google Shape;59;p13"/>
          <p:cNvSpPr txBox="1"/>
          <p:nvPr>
            <p:ph idx="7" type="subTitle"/>
          </p:nvPr>
        </p:nvSpPr>
        <p:spPr>
          <a:xfrm>
            <a:off x="5971200" y="3516675"/>
            <a:ext cx="2452500" cy="3549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600">
                <a:latin typeface="Montserrat ExtraBold"/>
                <a:ea typeface="Montserrat ExtraBold"/>
                <a:cs typeface="Montserrat ExtraBold"/>
                <a:sym typeface="Montserrat ExtraBold"/>
              </a:defRPr>
            </a:lvl1pPr>
            <a:lvl2pPr lvl="1" rtl="0">
              <a:spcBef>
                <a:spcPts val="1200"/>
              </a:spcBef>
              <a:spcAft>
                <a:spcPts val="0"/>
              </a:spcAft>
              <a:buNone/>
              <a:defRPr sz="1600">
                <a:latin typeface="Montserrat ExtraBold"/>
                <a:ea typeface="Montserrat ExtraBold"/>
                <a:cs typeface="Montserrat ExtraBold"/>
                <a:sym typeface="Montserrat ExtraBold"/>
              </a:defRPr>
            </a:lvl2pPr>
            <a:lvl3pPr lvl="2" rtl="0">
              <a:spcBef>
                <a:spcPts val="1200"/>
              </a:spcBef>
              <a:spcAft>
                <a:spcPts val="0"/>
              </a:spcAft>
              <a:buNone/>
              <a:defRPr sz="1600">
                <a:latin typeface="Montserrat ExtraBold"/>
                <a:ea typeface="Montserrat ExtraBold"/>
                <a:cs typeface="Montserrat ExtraBold"/>
                <a:sym typeface="Montserrat ExtraBold"/>
              </a:defRPr>
            </a:lvl3pPr>
            <a:lvl4pPr lvl="3" rtl="0">
              <a:spcBef>
                <a:spcPts val="1200"/>
              </a:spcBef>
              <a:spcAft>
                <a:spcPts val="0"/>
              </a:spcAft>
              <a:buNone/>
              <a:defRPr sz="1600">
                <a:latin typeface="Montserrat ExtraBold"/>
                <a:ea typeface="Montserrat ExtraBold"/>
                <a:cs typeface="Montserrat ExtraBold"/>
                <a:sym typeface="Montserrat ExtraBold"/>
              </a:defRPr>
            </a:lvl4pPr>
            <a:lvl5pPr lvl="4" rtl="0">
              <a:spcBef>
                <a:spcPts val="1200"/>
              </a:spcBef>
              <a:spcAft>
                <a:spcPts val="0"/>
              </a:spcAft>
              <a:buNone/>
              <a:defRPr sz="1600">
                <a:latin typeface="Montserrat ExtraBold"/>
                <a:ea typeface="Montserrat ExtraBold"/>
                <a:cs typeface="Montserrat ExtraBold"/>
                <a:sym typeface="Montserrat ExtraBold"/>
              </a:defRPr>
            </a:lvl5pPr>
            <a:lvl6pPr lvl="5" rtl="0">
              <a:spcBef>
                <a:spcPts val="1200"/>
              </a:spcBef>
              <a:spcAft>
                <a:spcPts val="0"/>
              </a:spcAft>
              <a:buNone/>
              <a:defRPr sz="1600">
                <a:latin typeface="Montserrat ExtraBold"/>
                <a:ea typeface="Montserrat ExtraBold"/>
                <a:cs typeface="Montserrat ExtraBold"/>
                <a:sym typeface="Montserrat ExtraBold"/>
              </a:defRPr>
            </a:lvl6pPr>
            <a:lvl7pPr lvl="6" rtl="0">
              <a:spcBef>
                <a:spcPts val="1200"/>
              </a:spcBef>
              <a:spcAft>
                <a:spcPts val="0"/>
              </a:spcAft>
              <a:buNone/>
              <a:defRPr sz="1600">
                <a:latin typeface="Montserrat ExtraBold"/>
                <a:ea typeface="Montserrat ExtraBold"/>
                <a:cs typeface="Montserrat ExtraBold"/>
                <a:sym typeface="Montserrat ExtraBold"/>
              </a:defRPr>
            </a:lvl7pPr>
            <a:lvl8pPr lvl="7" rtl="0">
              <a:spcBef>
                <a:spcPts val="1200"/>
              </a:spcBef>
              <a:spcAft>
                <a:spcPts val="0"/>
              </a:spcAft>
              <a:buNone/>
              <a:defRPr sz="1600">
                <a:latin typeface="Montserrat ExtraBold"/>
                <a:ea typeface="Montserrat ExtraBold"/>
                <a:cs typeface="Montserrat ExtraBold"/>
                <a:sym typeface="Montserrat ExtraBold"/>
              </a:defRPr>
            </a:lvl8pPr>
            <a:lvl9pPr lvl="8" rtl="0">
              <a:spcBef>
                <a:spcPts val="1200"/>
              </a:spcBef>
              <a:spcAft>
                <a:spcPts val="1200"/>
              </a:spcAft>
              <a:buNone/>
              <a:defRPr sz="1600">
                <a:latin typeface="Montserrat ExtraBold"/>
                <a:ea typeface="Montserrat ExtraBold"/>
                <a:cs typeface="Montserrat ExtraBold"/>
                <a:sym typeface="Montserrat ExtraBold"/>
              </a:defRPr>
            </a:lvl9pPr>
          </a:lstStyle>
          <a:p/>
        </p:txBody>
      </p:sp>
      <p:sp>
        <p:nvSpPr>
          <p:cNvPr id="60" name="Google Shape;60;p13"/>
          <p:cNvSpPr txBox="1"/>
          <p:nvPr>
            <p:ph idx="8" type="title"/>
          </p:nvPr>
        </p:nvSpPr>
        <p:spPr>
          <a:xfrm>
            <a:off x="720000" y="540000"/>
            <a:ext cx="54912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1" name="Google Shape;61;p13"/>
          <p:cNvSpPr txBox="1"/>
          <p:nvPr>
            <p:ph idx="9" type="subTitle"/>
          </p:nvPr>
        </p:nvSpPr>
        <p:spPr>
          <a:xfrm>
            <a:off x="1947450" y="2360150"/>
            <a:ext cx="24528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2" name="Google Shape;62;p13"/>
          <p:cNvSpPr txBox="1"/>
          <p:nvPr>
            <p:ph idx="13" type="subTitle"/>
          </p:nvPr>
        </p:nvSpPr>
        <p:spPr>
          <a:xfrm>
            <a:off x="5971050" y="2360150"/>
            <a:ext cx="24528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3" name="Google Shape;63;p13"/>
          <p:cNvSpPr txBox="1"/>
          <p:nvPr>
            <p:ph idx="14" type="subTitle"/>
          </p:nvPr>
        </p:nvSpPr>
        <p:spPr>
          <a:xfrm>
            <a:off x="1947450" y="3909450"/>
            <a:ext cx="24528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4" name="Google Shape;64;p13"/>
          <p:cNvSpPr txBox="1"/>
          <p:nvPr>
            <p:ph idx="15" type="subTitle"/>
          </p:nvPr>
        </p:nvSpPr>
        <p:spPr>
          <a:xfrm>
            <a:off x="5971050" y="3909450"/>
            <a:ext cx="24528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5" name="Google Shape;65;p1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text boxes">
  <p:cSld name="CUSTOM_9_1">
    <p:spTree>
      <p:nvGrpSpPr>
        <p:cNvPr id="747" name="Shape 747"/>
        <p:cNvGrpSpPr/>
        <p:nvPr/>
      </p:nvGrpSpPr>
      <p:grpSpPr>
        <a:xfrm>
          <a:off x="0" y="0"/>
          <a:ext cx="0" cy="0"/>
          <a:chOff x="0" y="0"/>
          <a:chExt cx="0" cy="0"/>
        </a:xfrm>
      </p:grpSpPr>
      <p:sp>
        <p:nvSpPr>
          <p:cNvPr id="748" name="Google Shape;748;p125"/>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749" name="Google Shape;749;p125"/>
          <p:cNvSpPr txBox="1"/>
          <p:nvPr>
            <p:ph hasCustomPrompt="1" idx="2" type="title"/>
          </p:nvPr>
        </p:nvSpPr>
        <p:spPr>
          <a:xfrm>
            <a:off x="866775" y="3196350"/>
            <a:ext cx="2430300" cy="406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500"/>
              <a:buNone/>
              <a:defRPr sz="1600">
                <a:solidFill>
                  <a:srgbClr val="000000"/>
                </a:solidFill>
              </a:defRPr>
            </a:lvl1pPr>
            <a:lvl2pPr lvl="1" rtl="0" algn="r">
              <a:spcBef>
                <a:spcPts val="0"/>
              </a:spcBef>
              <a:spcAft>
                <a:spcPts val="0"/>
              </a:spcAft>
              <a:buClr>
                <a:srgbClr val="000000"/>
              </a:buClr>
              <a:buSzPts val="2500"/>
              <a:buNone/>
              <a:defRPr sz="2500">
                <a:solidFill>
                  <a:srgbClr val="000000"/>
                </a:solidFill>
              </a:defRPr>
            </a:lvl2pPr>
            <a:lvl3pPr lvl="2" rtl="0" algn="r">
              <a:spcBef>
                <a:spcPts val="0"/>
              </a:spcBef>
              <a:spcAft>
                <a:spcPts val="0"/>
              </a:spcAft>
              <a:buClr>
                <a:srgbClr val="000000"/>
              </a:buClr>
              <a:buSzPts val="2500"/>
              <a:buNone/>
              <a:defRPr sz="2500">
                <a:solidFill>
                  <a:srgbClr val="000000"/>
                </a:solidFill>
              </a:defRPr>
            </a:lvl3pPr>
            <a:lvl4pPr lvl="3" rtl="0" algn="r">
              <a:spcBef>
                <a:spcPts val="0"/>
              </a:spcBef>
              <a:spcAft>
                <a:spcPts val="0"/>
              </a:spcAft>
              <a:buClr>
                <a:srgbClr val="000000"/>
              </a:buClr>
              <a:buSzPts val="2500"/>
              <a:buNone/>
              <a:defRPr sz="2500">
                <a:solidFill>
                  <a:srgbClr val="000000"/>
                </a:solidFill>
              </a:defRPr>
            </a:lvl4pPr>
            <a:lvl5pPr lvl="4" rtl="0" algn="r">
              <a:spcBef>
                <a:spcPts val="0"/>
              </a:spcBef>
              <a:spcAft>
                <a:spcPts val="0"/>
              </a:spcAft>
              <a:buClr>
                <a:srgbClr val="000000"/>
              </a:buClr>
              <a:buSzPts val="2500"/>
              <a:buNone/>
              <a:defRPr sz="2500">
                <a:solidFill>
                  <a:srgbClr val="000000"/>
                </a:solidFill>
              </a:defRPr>
            </a:lvl5pPr>
            <a:lvl6pPr lvl="5" rtl="0" algn="r">
              <a:spcBef>
                <a:spcPts val="0"/>
              </a:spcBef>
              <a:spcAft>
                <a:spcPts val="0"/>
              </a:spcAft>
              <a:buClr>
                <a:srgbClr val="000000"/>
              </a:buClr>
              <a:buSzPts val="2500"/>
              <a:buNone/>
              <a:defRPr sz="2500">
                <a:solidFill>
                  <a:srgbClr val="000000"/>
                </a:solidFill>
              </a:defRPr>
            </a:lvl6pPr>
            <a:lvl7pPr lvl="6" rtl="0" algn="r">
              <a:spcBef>
                <a:spcPts val="0"/>
              </a:spcBef>
              <a:spcAft>
                <a:spcPts val="0"/>
              </a:spcAft>
              <a:buClr>
                <a:srgbClr val="000000"/>
              </a:buClr>
              <a:buSzPts val="2500"/>
              <a:buNone/>
              <a:defRPr sz="2500">
                <a:solidFill>
                  <a:srgbClr val="000000"/>
                </a:solidFill>
              </a:defRPr>
            </a:lvl7pPr>
            <a:lvl8pPr lvl="7" rtl="0" algn="r">
              <a:spcBef>
                <a:spcPts val="0"/>
              </a:spcBef>
              <a:spcAft>
                <a:spcPts val="0"/>
              </a:spcAft>
              <a:buClr>
                <a:srgbClr val="000000"/>
              </a:buClr>
              <a:buSzPts val="2500"/>
              <a:buNone/>
              <a:defRPr sz="2500">
                <a:solidFill>
                  <a:srgbClr val="000000"/>
                </a:solidFill>
              </a:defRPr>
            </a:lvl8pPr>
            <a:lvl9pPr lvl="8" rtl="0" algn="r">
              <a:spcBef>
                <a:spcPts val="0"/>
              </a:spcBef>
              <a:spcAft>
                <a:spcPts val="0"/>
              </a:spcAft>
              <a:buClr>
                <a:srgbClr val="000000"/>
              </a:buClr>
              <a:buSzPts val="2500"/>
              <a:buNone/>
              <a:defRPr sz="2500">
                <a:solidFill>
                  <a:srgbClr val="000000"/>
                </a:solidFill>
              </a:defRPr>
            </a:lvl9pPr>
          </a:lstStyle>
          <a:p>
            <a:r>
              <a:t>xx%</a:t>
            </a:r>
          </a:p>
        </p:txBody>
      </p:sp>
      <p:sp>
        <p:nvSpPr>
          <p:cNvPr id="750" name="Google Shape;750;p125"/>
          <p:cNvSpPr txBox="1"/>
          <p:nvPr>
            <p:ph hasCustomPrompt="1" idx="3" type="title"/>
          </p:nvPr>
        </p:nvSpPr>
        <p:spPr>
          <a:xfrm>
            <a:off x="866775" y="1824750"/>
            <a:ext cx="2430300" cy="406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500"/>
              <a:buNone/>
              <a:defRPr sz="1600">
                <a:solidFill>
                  <a:srgbClr val="000000"/>
                </a:solidFill>
              </a:defRPr>
            </a:lvl1pPr>
            <a:lvl2pPr lvl="1" rtl="0" algn="r">
              <a:spcBef>
                <a:spcPts val="0"/>
              </a:spcBef>
              <a:spcAft>
                <a:spcPts val="0"/>
              </a:spcAft>
              <a:buClr>
                <a:srgbClr val="000000"/>
              </a:buClr>
              <a:buSzPts val="2500"/>
              <a:buNone/>
              <a:defRPr sz="2500">
                <a:solidFill>
                  <a:srgbClr val="000000"/>
                </a:solidFill>
              </a:defRPr>
            </a:lvl2pPr>
            <a:lvl3pPr lvl="2" rtl="0" algn="r">
              <a:spcBef>
                <a:spcPts val="0"/>
              </a:spcBef>
              <a:spcAft>
                <a:spcPts val="0"/>
              </a:spcAft>
              <a:buClr>
                <a:srgbClr val="000000"/>
              </a:buClr>
              <a:buSzPts val="2500"/>
              <a:buNone/>
              <a:defRPr sz="2500">
                <a:solidFill>
                  <a:srgbClr val="000000"/>
                </a:solidFill>
              </a:defRPr>
            </a:lvl3pPr>
            <a:lvl4pPr lvl="3" rtl="0" algn="r">
              <a:spcBef>
                <a:spcPts val="0"/>
              </a:spcBef>
              <a:spcAft>
                <a:spcPts val="0"/>
              </a:spcAft>
              <a:buClr>
                <a:srgbClr val="000000"/>
              </a:buClr>
              <a:buSzPts val="2500"/>
              <a:buNone/>
              <a:defRPr sz="2500">
                <a:solidFill>
                  <a:srgbClr val="000000"/>
                </a:solidFill>
              </a:defRPr>
            </a:lvl4pPr>
            <a:lvl5pPr lvl="4" rtl="0" algn="r">
              <a:spcBef>
                <a:spcPts val="0"/>
              </a:spcBef>
              <a:spcAft>
                <a:spcPts val="0"/>
              </a:spcAft>
              <a:buClr>
                <a:srgbClr val="000000"/>
              </a:buClr>
              <a:buSzPts val="2500"/>
              <a:buNone/>
              <a:defRPr sz="2500">
                <a:solidFill>
                  <a:srgbClr val="000000"/>
                </a:solidFill>
              </a:defRPr>
            </a:lvl5pPr>
            <a:lvl6pPr lvl="5" rtl="0" algn="r">
              <a:spcBef>
                <a:spcPts val="0"/>
              </a:spcBef>
              <a:spcAft>
                <a:spcPts val="0"/>
              </a:spcAft>
              <a:buClr>
                <a:srgbClr val="000000"/>
              </a:buClr>
              <a:buSzPts val="2500"/>
              <a:buNone/>
              <a:defRPr sz="2500">
                <a:solidFill>
                  <a:srgbClr val="000000"/>
                </a:solidFill>
              </a:defRPr>
            </a:lvl6pPr>
            <a:lvl7pPr lvl="6" rtl="0" algn="r">
              <a:spcBef>
                <a:spcPts val="0"/>
              </a:spcBef>
              <a:spcAft>
                <a:spcPts val="0"/>
              </a:spcAft>
              <a:buClr>
                <a:srgbClr val="000000"/>
              </a:buClr>
              <a:buSzPts val="2500"/>
              <a:buNone/>
              <a:defRPr sz="2500">
                <a:solidFill>
                  <a:srgbClr val="000000"/>
                </a:solidFill>
              </a:defRPr>
            </a:lvl7pPr>
            <a:lvl8pPr lvl="7" rtl="0" algn="r">
              <a:spcBef>
                <a:spcPts val="0"/>
              </a:spcBef>
              <a:spcAft>
                <a:spcPts val="0"/>
              </a:spcAft>
              <a:buClr>
                <a:srgbClr val="000000"/>
              </a:buClr>
              <a:buSzPts val="2500"/>
              <a:buNone/>
              <a:defRPr sz="2500">
                <a:solidFill>
                  <a:srgbClr val="000000"/>
                </a:solidFill>
              </a:defRPr>
            </a:lvl8pPr>
            <a:lvl9pPr lvl="8" rtl="0" algn="r">
              <a:spcBef>
                <a:spcPts val="0"/>
              </a:spcBef>
              <a:spcAft>
                <a:spcPts val="0"/>
              </a:spcAft>
              <a:buClr>
                <a:srgbClr val="000000"/>
              </a:buClr>
              <a:buSzPts val="2500"/>
              <a:buNone/>
              <a:defRPr sz="2500">
                <a:solidFill>
                  <a:srgbClr val="000000"/>
                </a:solidFill>
              </a:defRPr>
            </a:lvl9pPr>
          </a:lstStyle>
          <a:p>
            <a:r>
              <a:t>xx%</a:t>
            </a:r>
          </a:p>
        </p:txBody>
      </p:sp>
      <p:sp>
        <p:nvSpPr>
          <p:cNvPr id="751" name="Google Shape;751;p125"/>
          <p:cNvSpPr txBox="1"/>
          <p:nvPr>
            <p:ph idx="1" type="subTitle"/>
          </p:nvPr>
        </p:nvSpPr>
        <p:spPr>
          <a:xfrm>
            <a:off x="877000" y="2153800"/>
            <a:ext cx="2430300" cy="524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52" name="Google Shape;752;p125"/>
          <p:cNvSpPr txBox="1"/>
          <p:nvPr>
            <p:ph idx="4" type="subTitle"/>
          </p:nvPr>
        </p:nvSpPr>
        <p:spPr>
          <a:xfrm>
            <a:off x="877000" y="3526950"/>
            <a:ext cx="2430300" cy="524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53" name="Google Shape;753;p1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ercentages 2">
  <p:cSld name="CUSTOM_10">
    <p:spTree>
      <p:nvGrpSpPr>
        <p:cNvPr id="754" name="Shape 754"/>
        <p:cNvGrpSpPr/>
        <p:nvPr/>
      </p:nvGrpSpPr>
      <p:grpSpPr>
        <a:xfrm>
          <a:off x="0" y="0"/>
          <a:ext cx="0" cy="0"/>
          <a:chOff x="0" y="0"/>
          <a:chExt cx="0" cy="0"/>
        </a:xfrm>
      </p:grpSpPr>
      <p:sp>
        <p:nvSpPr>
          <p:cNvPr id="755" name="Google Shape;755;p126"/>
          <p:cNvSpPr txBox="1"/>
          <p:nvPr>
            <p:ph type="title"/>
          </p:nvPr>
        </p:nvSpPr>
        <p:spPr>
          <a:xfrm flipH="1">
            <a:off x="720000" y="540000"/>
            <a:ext cx="7704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756" name="Google Shape;756;p126"/>
          <p:cNvSpPr txBox="1"/>
          <p:nvPr>
            <p:ph hasCustomPrompt="1" idx="2" type="title"/>
          </p:nvPr>
        </p:nvSpPr>
        <p:spPr>
          <a:xfrm>
            <a:off x="5536500" y="2510550"/>
            <a:ext cx="2430300" cy="406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200"/>
              <a:buNone/>
              <a:defRPr sz="2200">
                <a:solidFill>
                  <a:srgbClr val="000000"/>
                </a:solidFill>
              </a:defRPr>
            </a:lvl1pPr>
            <a:lvl2pPr lvl="1" rtl="0" algn="r">
              <a:spcBef>
                <a:spcPts val="0"/>
              </a:spcBef>
              <a:spcAft>
                <a:spcPts val="0"/>
              </a:spcAft>
              <a:buClr>
                <a:srgbClr val="000000"/>
              </a:buClr>
              <a:buSzPts val="2200"/>
              <a:buNone/>
              <a:defRPr sz="2200">
                <a:solidFill>
                  <a:srgbClr val="000000"/>
                </a:solidFill>
              </a:defRPr>
            </a:lvl2pPr>
            <a:lvl3pPr lvl="2" rtl="0" algn="r">
              <a:spcBef>
                <a:spcPts val="0"/>
              </a:spcBef>
              <a:spcAft>
                <a:spcPts val="0"/>
              </a:spcAft>
              <a:buClr>
                <a:srgbClr val="000000"/>
              </a:buClr>
              <a:buSzPts val="2200"/>
              <a:buNone/>
              <a:defRPr sz="2200">
                <a:solidFill>
                  <a:srgbClr val="000000"/>
                </a:solidFill>
              </a:defRPr>
            </a:lvl3pPr>
            <a:lvl4pPr lvl="3" rtl="0" algn="r">
              <a:spcBef>
                <a:spcPts val="0"/>
              </a:spcBef>
              <a:spcAft>
                <a:spcPts val="0"/>
              </a:spcAft>
              <a:buClr>
                <a:srgbClr val="000000"/>
              </a:buClr>
              <a:buSzPts val="2200"/>
              <a:buNone/>
              <a:defRPr sz="2200">
                <a:solidFill>
                  <a:srgbClr val="000000"/>
                </a:solidFill>
              </a:defRPr>
            </a:lvl4pPr>
            <a:lvl5pPr lvl="4" rtl="0" algn="r">
              <a:spcBef>
                <a:spcPts val="0"/>
              </a:spcBef>
              <a:spcAft>
                <a:spcPts val="0"/>
              </a:spcAft>
              <a:buClr>
                <a:srgbClr val="000000"/>
              </a:buClr>
              <a:buSzPts val="2200"/>
              <a:buNone/>
              <a:defRPr sz="2200">
                <a:solidFill>
                  <a:srgbClr val="000000"/>
                </a:solidFill>
              </a:defRPr>
            </a:lvl5pPr>
            <a:lvl6pPr lvl="5" rtl="0" algn="r">
              <a:spcBef>
                <a:spcPts val="0"/>
              </a:spcBef>
              <a:spcAft>
                <a:spcPts val="0"/>
              </a:spcAft>
              <a:buClr>
                <a:srgbClr val="000000"/>
              </a:buClr>
              <a:buSzPts val="2200"/>
              <a:buNone/>
              <a:defRPr sz="2200">
                <a:solidFill>
                  <a:srgbClr val="000000"/>
                </a:solidFill>
              </a:defRPr>
            </a:lvl6pPr>
            <a:lvl7pPr lvl="6" rtl="0" algn="r">
              <a:spcBef>
                <a:spcPts val="0"/>
              </a:spcBef>
              <a:spcAft>
                <a:spcPts val="0"/>
              </a:spcAft>
              <a:buClr>
                <a:srgbClr val="000000"/>
              </a:buClr>
              <a:buSzPts val="2200"/>
              <a:buNone/>
              <a:defRPr sz="2200">
                <a:solidFill>
                  <a:srgbClr val="000000"/>
                </a:solidFill>
              </a:defRPr>
            </a:lvl7pPr>
            <a:lvl8pPr lvl="7" rtl="0" algn="r">
              <a:spcBef>
                <a:spcPts val="0"/>
              </a:spcBef>
              <a:spcAft>
                <a:spcPts val="0"/>
              </a:spcAft>
              <a:buClr>
                <a:srgbClr val="000000"/>
              </a:buClr>
              <a:buSzPts val="2200"/>
              <a:buNone/>
              <a:defRPr sz="2200">
                <a:solidFill>
                  <a:srgbClr val="000000"/>
                </a:solidFill>
              </a:defRPr>
            </a:lvl8pPr>
            <a:lvl9pPr lvl="8" rtl="0" algn="r">
              <a:spcBef>
                <a:spcPts val="0"/>
              </a:spcBef>
              <a:spcAft>
                <a:spcPts val="0"/>
              </a:spcAft>
              <a:buClr>
                <a:srgbClr val="000000"/>
              </a:buClr>
              <a:buSzPts val="2200"/>
              <a:buNone/>
              <a:defRPr sz="2200">
                <a:solidFill>
                  <a:srgbClr val="000000"/>
                </a:solidFill>
              </a:defRPr>
            </a:lvl9pPr>
          </a:lstStyle>
          <a:p>
            <a:r>
              <a:t>xx%</a:t>
            </a:r>
          </a:p>
        </p:txBody>
      </p:sp>
      <p:sp>
        <p:nvSpPr>
          <p:cNvPr id="757" name="Google Shape;757;p126"/>
          <p:cNvSpPr txBox="1"/>
          <p:nvPr>
            <p:ph hasCustomPrompt="1" idx="3" type="title"/>
          </p:nvPr>
        </p:nvSpPr>
        <p:spPr>
          <a:xfrm>
            <a:off x="5536500" y="1291350"/>
            <a:ext cx="2430300" cy="406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200"/>
              <a:buNone/>
              <a:defRPr sz="2200">
                <a:solidFill>
                  <a:srgbClr val="000000"/>
                </a:solidFill>
              </a:defRPr>
            </a:lvl1pPr>
            <a:lvl2pPr lvl="1" rtl="0" algn="r">
              <a:spcBef>
                <a:spcPts val="0"/>
              </a:spcBef>
              <a:spcAft>
                <a:spcPts val="0"/>
              </a:spcAft>
              <a:buClr>
                <a:srgbClr val="000000"/>
              </a:buClr>
              <a:buSzPts val="2200"/>
              <a:buNone/>
              <a:defRPr sz="2200">
                <a:solidFill>
                  <a:srgbClr val="000000"/>
                </a:solidFill>
              </a:defRPr>
            </a:lvl2pPr>
            <a:lvl3pPr lvl="2" rtl="0" algn="r">
              <a:spcBef>
                <a:spcPts val="0"/>
              </a:spcBef>
              <a:spcAft>
                <a:spcPts val="0"/>
              </a:spcAft>
              <a:buClr>
                <a:srgbClr val="000000"/>
              </a:buClr>
              <a:buSzPts val="2200"/>
              <a:buNone/>
              <a:defRPr sz="2200">
                <a:solidFill>
                  <a:srgbClr val="000000"/>
                </a:solidFill>
              </a:defRPr>
            </a:lvl3pPr>
            <a:lvl4pPr lvl="3" rtl="0" algn="r">
              <a:spcBef>
                <a:spcPts val="0"/>
              </a:spcBef>
              <a:spcAft>
                <a:spcPts val="0"/>
              </a:spcAft>
              <a:buClr>
                <a:srgbClr val="000000"/>
              </a:buClr>
              <a:buSzPts val="2200"/>
              <a:buNone/>
              <a:defRPr sz="2200">
                <a:solidFill>
                  <a:srgbClr val="000000"/>
                </a:solidFill>
              </a:defRPr>
            </a:lvl4pPr>
            <a:lvl5pPr lvl="4" rtl="0" algn="r">
              <a:spcBef>
                <a:spcPts val="0"/>
              </a:spcBef>
              <a:spcAft>
                <a:spcPts val="0"/>
              </a:spcAft>
              <a:buClr>
                <a:srgbClr val="000000"/>
              </a:buClr>
              <a:buSzPts val="2200"/>
              <a:buNone/>
              <a:defRPr sz="2200">
                <a:solidFill>
                  <a:srgbClr val="000000"/>
                </a:solidFill>
              </a:defRPr>
            </a:lvl5pPr>
            <a:lvl6pPr lvl="5" rtl="0" algn="r">
              <a:spcBef>
                <a:spcPts val="0"/>
              </a:spcBef>
              <a:spcAft>
                <a:spcPts val="0"/>
              </a:spcAft>
              <a:buClr>
                <a:srgbClr val="000000"/>
              </a:buClr>
              <a:buSzPts val="2200"/>
              <a:buNone/>
              <a:defRPr sz="2200">
                <a:solidFill>
                  <a:srgbClr val="000000"/>
                </a:solidFill>
              </a:defRPr>
            </a:lvl6pPr>
            <a:lvl7pPr lvl="6" rtl="0" algn="r">
              <a:spcBef>
                <a:spcPts val="0"/>
              </a:spcBef>
              <a:spcAft>
                <a:spcPts val="0"/>
              </a:spcAft>
              <a:buClr>
                <a:srgbClr val="000000"/>
              </a:buClr>
              <a:buSzPts val="2200"/>
              <a:buNone/>
              <a:defRPr sz="2200">
                <a:solidFill>
                  <a:srgbClr val="000000"/>
                </a:solidFill>
              </a:defRPr>
            </a:lvl7pPr>
            <a:lvl8pPr lvl="7" rtl="0" algn="r">
              <a:spcBef>
                <a:spcPts val="0"/>
              </a:spcBef>
              <a:spcAft>
                <a:spcPts val="0"/>
              </a:spcAft>
              <a:buClr>
                <a:srgbClr val="000000"/>
              </a:buClr>
              <a:buSzPts val="2200"/>
              <a:buNone/>
              <a:defRPr sz="2200">
                <a:solidFill>
                  <a:srgbClr val="000000"/>
                </a:solidFill>
              </a:defRPr>
            </a:lvl8pPr>
            <a:lvl9pPr lvl="8" rtl="0" algn="r">
              <a:spcBef>
                <a:spcPts val="0"/>
              </a:spcBef>
              <a:spcAft>
                <a:spcPts val="0"/>
              </a:spcAft>
              <a:buClr>
                <a:srgbClr val="000000"/>
              </a:buClr>
              <a:buSzPts val="2200"/>
              <a:buNone/>
              <a:defRPr sz="2200">
                <a:solidFill>
                  <a:srgbClr val="000000"/>
                </a:solidFill>
              </a:defRPr>
            </a:lvl9pPr>
          </a:lstStyle>
          <a:p>
            <a:r>
              <a:t>xx%</a:t>
            </a:r>
          </a:p>
        </p:txBody>
      </p:sp>
      <p:sp>
        <p:nvSpPr>
          <p:cNvPr id="758" name="Google Shape;758;p126"/>
          <p:cNvSpPr txBox="1"/>
          <p:nvPr>
            <p:ph hasCustomPrompt="1" idx="4" type="title"/>
          </p:nvPr>
        </p:nvSpPr>
        <p:spPr>
          <a:xfrm>
            <a:off x="5536500" y="3729750"/>
            <a:ext cx="2430300" cy="406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200"/>
              <a:buNone/>
              <a:defRPr sz="2200">
                <a:solidFill>
                  <a:srgbClr val="000000"/>
                </a:solidFill>
              </a:defRPr>
            </a:lvl1pPr>
            <a:lvl2pPr lvl="1" rtl="0" algn="r">
              <a:spcBef>
                <a:spcPts val="0"/>
              </a:spcBef>
              <a:spcAft>
                <a:spcPts val="0"/>
              </a:spcAft>
              <a:buClr>
                <a:srgbClr val="000000"/>
              </a:buClr>
              <a:buSzPts val="2200"/>
              <a:buNone/>
              <a:defRPr sz="2200">
                <a:solidFill>
                  <a:srgbClr val="000000"/>
                </a:solidFill>
              </a:defRPr>
            </a:lvl2pPr>
            <a:lvl3pPr lvl="2" rtl="0" algn="r">
              <a:spcBef>
                <a:spcPts val="0"/>
              </a:spcBef>
              <a:spcAft>
                <a:spcPts val="0"/>
              </a:spcAft>
              <a:buClr>
                <a:srgbClr val="000000"/>
              </a:buClr>
              <a:buSzPts val="2200"/>
              <a:buNone/>
              <a:defRPr sz="2200">
                <a:solidFill>
                  <a:srgbClr val="000000"/>
                </a:solidFill>
              </a:defRPr>
            </a:lvl3pPr>
            <a:lvl4pPr lvl="3" rtl="0" algn="r">
              <a:spcBef>
                <a:spcPts val="0"/>
              </a:spcBef>
              <a:spcAft>
                <a:spcPts val="0"/>
              </a:spcAft>
              <a:buClr>
                <a:srgbClr val="000000"/>
              </a:buClr>
              <a:buSzPts val="2200"/>
              <a:buNone/>
              <a:defRPr sz="2200">
                <a:solidFill>
                  <a:srgbClr val="000000"/>
                </a:solidFill>
              </a:defRPr>
            </a:lvl4pPr>
            <a:lvl5pPr lvl="4" rtl="0" algn="r">
              <a:spcBef>
                <a:spcPts val="0"/>
              </a:spcBef>
              <a:spcAft>
                <a:spcPts val="0"/>
              </a:spcAft>
              <a:buClr>
                <a:srgbClr val="000000"/>
              </a:buClr>
              <a:buSzPts val="2200"/>
              <a:buNone/>
              <a:defRPr sz="2200">
                <a:solidFill>
                  <a:srgbClr val="000000"/>
                </a:solidFill>
              </a:defRPr>
            </a:lvl5pPr>
            <a:lvl6pPr lvl="5" rtl="0" algn="r">
              <a:spcBef>
                <a:spcPts val="0"/>
              </a:spcBef>
              <a:spcAft>
                <a:spcPts val="0"/>
              </a:spcAft>
              <a:buClr>
                <a:srgbClr val="000000"/>
              </a:buClr>
              <a:buSzPts val="2200"/>
              <a:buNone/>
              <a:defRPr sz="2200">
                <a:solidFill>
                  <a:srgbClr val="000000"/>
                </a:solidFill>
              </a:defRPr>
            </a:lvl6pPr>
            <a:lvl7pPr lvl="6" rtl="0" algn="r">
              <a:spcBef>
                <a:spcPts val="0"/>
              </a:spcBef>
              <a:spcAft>
                <a:spcPts val="0"/>
              </a:spcAft>
              <a:buClr>
                <a:srgbClr val="000000"/>
              </a:buClr>
              <a:buSzPts val="2200"/>
              <a:buNone/>
              <a:defRPr sz="2200">
                <a:solidFill>
                  <a:srgbClr val="000000"/>
                </a:solidFill>
              </a:defRPr>
            </a:lvl7pPr>
            <a:lvl8pPr lvl="7" rtl="0" algn="r">
              <a:spcBef>
                <a:spcPts val="0"/>
              </a:spcBef>
              <a:spcAft>
                <a:spcPts val="0"/>
              </a:spcAft>
              <a:buClr>
                <a:srgbClr val="000000"/>
              </a:buClr>
              <a:buSzPts val="2200"/>
              <a:buNone/>
              <a:defRPr sz="2200">
                <a:solidFill>
                  <a:srgbClr val="000000"/>
                </a:solidFill>
              </a:defRPr>
            </a:lvl8pPr>
            <a:lvl9pPr lvl="8" rtl="0" algn="r">
              <a:spcBef>
                <a:spcPts val="0"/>
              </a:spcBef>
              <a:spcAft>
                <a:spcPts val="0"/>
              </a:spcAft>
              <a:buClr>
                <a:srgbClr val="000000"/>
              </a:buClr>
              <a:buSzPts val="2200"/>
              <a:buNone/>
              <a:defRPr sz="2200">
                <a:solidFill>
                  <a:srgbClr val="000000"/>
                </a:solidFill>
              </a:defRPr>
            </a:lvl9pPr>
          </a:lstStyle>
          <a:p>
            <a:r>
              <a:t>xx%</a:t>
            </a:r>
          </a:p>
        </p:txBody>
      </p:sp>
      <p:sp>
        <p:nvSpPr>
          <p:cNvPr id="759" name="Google Shape;759;p126"/>
          <p:cNvSpPr txBox="1"/>
          <p:nvPr>
            <p:ph idx="1" type="subTitle"/>
          </p:nvPr>
        </p:nvSpPr>
        <p:spPr>
          <a:xfrm>
            <a:off x="5545725" y="1612125"/>
            <a:ext cx="2430300" cy="524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60" name="Google Shape;760;p126"/>
          <p:cNvSpPr txBox="1"/>
          <p:nvPr>
            <p:ph idx="5" type="subTitle"/>
          </p:nvPr>
        </p:nvSpPr>
        <p:spPr>
          <a:xfrm>
            <a:off x="5545725" y="2917350"/>
            <a:ext cx="2430300" cy="524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61" name="Google Shape;761;p126"/>
          <p:cNvSpPr txBox="1"/>
          <p:nvPr>
            <p:ph idx="6" type="subTitle"/>
          </p:nvPr>
        </p:nvSpPr>
        <p:spPr>
          <a:xfrm>
            <a:off x="5545725" y="4136550"/>
            <a:ext cx="2430300" cy="524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62" name="Google Shape;762;p1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1">
    <p:spTree>
      <p:nvGrpSpPr>
        <p:cNvPr id="763" name="Shape 763"/>
        <p:cNvGrpSpPr/>
        <p:nvPr/>
      </p:nvGrpSpPr>
      <p:grpSpPr>
        <a:xfrm>
          <a:off x="0" y="0"/>
          <a:ext cx="0" cy="0"/>
          <a:chOff x="0" y="0"/>
          <a:chExt cx="0" cy="0"/>
        </a:xfrm>
      </p:grpSpPr>
      <p:sp>
        <p:nvSpPr>
          <p:cNvPr id="764" name="Google Shape;764;p127"/>
          <p:cNvSpPr txBox="1"/>
          <p:nvPr>
            <p:ph type="title"/>
          </p:nvPr>
        </p:nvSpPr>
        <p:spPr>
          <a:xfrm>
            <a:off x="720000" y="768600"/>
            <a:ext cx="3690000" cy="927000"/>
          </a:xfrm>
          <a:prstGeom prst="rect">
            <a:avLst/>
          </a:prstGeom>
        </p:spPr>
        <p:txBody>
          <a:bodyPr anchorCtr="0" anchor="t" bIns="91425" lIns="91425" spcFirstLastPara="1" rIns="91425" wrap="square" tIns="91425">
            <a:noAutofit/>
          </a:bodyPr>
          <a:lstStyle>
            <a:lvl1pPr lvl="0" rtl="0">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p:txBody>
      </p:sp>
      <p:sp>
        <p:nvSpPr>
          <p:cNvPr id="765" name="Google Shape;765;p127"/>
          <p:cNvSpPr txBox="1"/>
          <p:nvPr>
            <p:ph idx="1" type="subTitle"/>
          </p:nvPr>
        </p:nvSpPr>
        <p:spPr>
          <a:xfrm>
            <a:off x="720000" y="1729225"/>
            <a:ext cx="3690000" cy="36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Font typeface="Open Sans"/>
              <a:buNone/>
              <a:defRPr sz="1600">
                <a:solidFill>
                  <a:srgbClr val="FFFFFF"/>
                </a:solidFill>
                <a:highlight>
                  <a:srgbClr val="FFB200"/>
                </a:highlight>
                <a:latin typeface="Open Sans"/>
                <a:ea typeface="Open Sans"/>
                <a:cs typeface="Open Sans"/>
                <a:sym typeface="Open Sans"/>
              </a:defRPr>
            </a:lvl1pPr>
            <a:lvl2pPr lvl="1" rtl="0">
              <a:lnSpc>
                <a:spcPct val="100000"/>
              </a:lnSpc>
              <a:spcBef>
                <a:spcPts val="0"/>
              </a:spcBef>
              <a:spcAft>
                <a:spcPts val="0"/>
              </a:spcAft>
              <a:buClr>
                <a:srgbClr val="000000"/>
              </a:buClr>
              <a:buSzPts val="1600"/>
              <a:buNone/>
              <a:defRPr sz="1600">
                <a:solidFill>
                  <a:srgbClr val="000000"/>
                </a:solidFill>
              </a:defRPr>
            </a:lvl2pPr>
            <a:lvl3pPr lvl="2" rtl="0">
              <a:lnSpc>
                <a:spcPct val="100000"/>
              </a:lnSpc>
              <a:spcBef>
                <a:spcPts val="0"/>
              </a:spcBef>
              <a:spcAft>
                <a:spcPts val="0"/>
              </a:spcAft>
              <a:buClr>
                <a:srgbClr val="000000"/>
              </a:buClr>
              <a:buSzPts val="1600"/>
              <a:buNone/>
              <a:defRPr sz="1600">
                <a:solidFill>
                  <a:srgbClr val="000000"/>
                </a:solidFill>
              </a:defRPr>
            </a:lvl3pPr>
            <a:lvl4pPr lvl="3" rtl="0">
              <a:lnSpc>
                <a:spcPct val="100000"/>
              </a:lnSpc>
              <a:spcBef>
                <a:spcPts val="0"/>
              </a:spcBef>
              <a:spcAft>
                <a:spcPts val="0"/>
              </a:spcAft>
              <a:buClr>
                <a:srgbClr val="000000"/>
              </a:buClr>
              <a:buSzPts val="1600"/>
              <a:buNone/>
              <a:defRPr sz="1600">
                <a:solidFill>
                  <a:srgbClr val="000000"/>
                </a:solidFill>
              </a:defRPr>
            </a:lvl4pPr>
            <a:lvl5pPr lvl="4" rtl="0">
              <a:lnSpc>
                <a:spcPct val="100000"/>
              </a:lnSpc>
              <a:spcBef>
                <a:spcPts val="0"/>
              </a:spcBef>
              <a:spcAft>
                <a:spcPts val="0"/>
              </a:spcAft>
              <a:buClr>
                <a:srgbClr val="000000"/>
              </a:buClr>
              <a:buSzPts val="1600"/>
              <a:buNone/>
              <a:defRPr sz="1600">
                <a:solidFill>
                  <a:srgbClr val="000000"/>
                </a:solidFill>
              </a:defRPr>
            </a:lvl5pPr>
            <a:lvl6pPr lvl="5" rtl="0">
              <a:lnSpc>
                <a:spcPct val="100000"/>
              </a:lnSpc>
              <a:spcBef>
                <a:spcPts val="0"/>
              </a:spcBef>
              <a:spcAft>
                <a:spcPts val="0"/>
              </a:spcAft>
              <a:buClr>
                <a:srgbClr val="000000"/>
              </a:buClr>
              <a:buSzPts val="1600"/>
              <a:buNone/>
              <a:defRPr sz="1600">
                <a:solidFill>
                  <a:srgbClr val="000000"/>
                </a:solidFill>
              </a:defRPr>
            </a:lvl6pPr>
            <a:lvl7pPr lvl="6" rtl="0">
              <a:lnSpc>
                <a:spcPct val="100000"/>
              </a:lnSpc>
              <a:spcBef>
                <a:spcPts val="0"/>
              </a:spcBef>
              <a:spcAft>
                <a:spcPts val="0"/>
              </a:spcAft>
              <a:buClr>
                <a:srgbClr val="000000"/>
              </a:buClr>
              <a:buSzPts val="1600"/>
              <a:buNone/>
              <a:defRPr sz="1600">
                <a:solidFill>
                  <a:srgbClr val="000000"/>
                </a:solidFill>
              </a:defRPr>
            </a:lvl7pPr>
            <a:lvl8pPr lvl="7" rtl="0">
              <a:lnSpc>
                <a:spcPct val="100000"/>
              </a:lnSpc>
              <a:spcBef>
                <a:spcPts val="0"/>
              </a:spcBef>
              <a:spcAft>
                <a:spcPts val="0"/>
              </a:spcAft>
              <a:buClr>
                <a:srgbClr val="000000"/>
              </a:buClr>
              <a:buSzPts val="1600"/>
              <a:buNone/>
              <a:defRPr sz="1600">
                <a:solidFill>
                  <a:srgbClr val="000000"/>
                </a:solidFill>
              </a:defRPr>
            </a:lvl8pPr>
            <a:lvl9pPr lvl="8" rtl="0">
              <a:lnSpc>
                <a:spcPct val="100000"/>
              </a:lnSpc>
              <a:spcBef>
                <a:spcPts val="0"/>
              </a:spcBef>
              <a:spcAft>
                <a:spcPts val="0"/>
              </a:spcAft>
              <a:buClr>
                <a:srgbClr val="000000"/>
              </a:buClr>
              <a:buSzPts val="1600"/>
              <a:buNone/>
              <a:defRPr sz="1600">
                <a:solidFill>
                  <a:srgbClr val="000000"/>
                </a:solidFill>
              </a:defRPr>
            </a:lvl9pPr>
          </a:lstStyle>
          <a:p/>
        </p:txBody>
      </p:sp>
      <p:sp>
        <p:nvSpPr>
          <p:cNvPr id="766" name="Google Shape;766;p127"/>
          <p:cNvSpPr txBox="1"/>
          <p:nvPr/>
        </p:nvSpPr>
        <p:spPr>
          <a:xfrm>
            <a:off x="720000" y="3610025"/>
            <a:ext cx="3604200" cy="7437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300"/>
              </a:spcBef>
              <a:spcAft>
                <a:spcPts val="0"/>
              </a:spcAft>
              <a:buNone/>
            </a:pPr>
            <a:r>
              <a:rPr lang="en" sz="1000">
                <a:latin typeface="Open Sans"/>
                <a:ea typeface="Open Sans"/>
                <a:cs typeface="Open Sans"/>
                <a:sym typeface="Open Sans"/>
              </a:rPr>
              <a:t>CREDITS: This presentation template was created by </a:t>
            </a:r>
            <a:r>
              <a:rPr b="1" lang="en" sz="1000">
                <a:uFill>
                  <a:noFill/>
                </a:uFill>
                <a:latin typeface="Open Sans"/>
                <a:ea typeface="Open Sans"/>
                <a:cs typeface="Open Sans"/>
                <a:sym typeface="Open Sans"/>
                <a:hlinkClick r:id="rId2"/>
              </a:rPr>
              <a:t>Slidesgo</a:t>
            </a:r>
            <a:r>
              <a:rPr lang="en" sz="1000">
                <a:latin typeface="Open Sans"/>
                <a:ea typeface="Open Sans"/>
                <a:cs typeface="Open Sans"/>
                <a:sym typeface="Open Sans"/>
              </a:rPr>
              <a:t>, including icons by </a:t>
            </a:r>
            <a:r>
              <a:rPr b="1" lang="en" sz="1000">
                <a:uFill>
                  <a:noFill/>
                </a:uFill>
                <a:latin typeface="Open Sans"/>
                <a:ea typeface="Open Sans"/>
                <a:cs typeface="Open Sans"/>
                <a:sym typeface="Open Sans"/>
                <a:hlinkClick r:id="rId3"/>
              </a:rPr>
              <a:t>Flaticon</a:t>
            </a:r>
            <a:r>
              <a:rPr lang="en" sz="1000">
                <a:latin typeface="Open Sans"/>
                <a:ea typeface="Open Sans"/>
                <a:cs typeface="Open Sans"/>
                <a:sym typeface="Open Sans"/>
              </a:rPr>
              <a:t>, and infographics &amp; images by</a:t>
            </a:r>
            <a:r>
              <a:rPr b="1" lang="en" sz="1000">
                <a:latin typeface="Open Sans"/>
                <a:ea typeface="Open Sans"/>
                <a:cs typeface="Open Sans"/>
                <a:sym typeface="Open Sans"/>
              </a:rPr>
              <a:t> </a:t>
            </a:r>
            <a:r>
              <a:rPr b="1" lang="en" sz="1000">
                <a:uFill>
                  <a:noFill/>
                </a:uFill>
                <a:latin typeface="Open Sans"/>
                <a:ea typeface="Open Sans"/>
                <a:cs typeface="Open Sans"/>
                <a:sym typeface="Open Sans"/>
                <a:hlinkClick r:id="rId4"/>
              </a:rPr>
              <a:t>Freepik</a:t>
            </a:r>
            <a:endParaRPr b="1" sz="1000">
              <a:latin typeface="Open Sans"/>
              <a:ea typeface="Open Sans"/>
              <a:cs typeface="Open Sans"/>
              <a:sym typeface="Open Sans"/>
            </a:endParaRPr>
          </a:p>
        </p:txBody>
      </p:sp>
      <p:sp>
        <p:nvSpPr>
          <p:cNvPr id="767" name="Google Shape;767;p127"/>
          <p:cNvSpPr txBox="1"/>
          <p:nvPr>
            <p:ph idx="2" type="subTitle"/>
          </p:nvPr>
        </p:nvSpPr>
        <p:spPr>
          <a:xfrm>
            <a:off x="735125" y="2153800"/>
            <a:ext cx="3690000" cy="812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68" name="Google Shape;768;p1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CUSTOM_12">
    <p:spTree>
      <p:nvGrpSpPr>
        <p:cNvPr id="769" name="Shape 769"/>
        <p:cNvGrpSpPr/>
        <p:nvPr/>
      </p:nvGrpSpPr>
      <p:grpSpPr>
        <a:xfrm>
          <a:off x="0" y="0"/>
          <a:ext cx="0" cy="0"/>
          <a:chOff x="0" y="0"/>
          <a:chExt cx="0" cy="0"/>
        </a:xfrm>
      </p:grpSpPr>
      <p:sp>
        <p:nvSpPr>
          <p:cNvPr id="770" name="Google Shape;770;p128"/>
          <p:cNvSpPr txBox="1"/>
          <p:nvPr>
            <p:ph type="title"/>
          </p:nvPr>
        </p:nvSpPr>
        <p:spPr>
          <a:xfrm>
            <a:off x="622617" y="981805"/>
            <a:ext cx="2958900" cy="1275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5000"/>
              <a:buNone/>
              <a:defRPr>
                <a:solidFill>
                  <a:schemeClr val="lt2"/>
                </a:solidFill>
              </a:defRPr>
            </a:lvl1pPr>
            <a:lvl2pPr lvl="1" rtl="0">
              <a:spcBef>
                <a:spcPts val="0"/>
              </a:spcBef>
              <a:spcAft>
                <a:spcPts val="0"/>
              </a:spcAft>
              <a:buSzPts val="7000"/>
              <a:buNone/>
              <a:defRPr sz="7000">
                <a:latin typeface="Open Sans"/>
                <a:ea typeface="Open Sans"/>
                <a:cs typeface="Open Sans"/>
                <a:sym typeface="Open Sans"/>
              </a:defRPr>
            </a:lvl2pPr>
            <a:lvl3pPr lvl="2" rtl="0">
              <a:spcBef>
                <a:spcPts val="0"/>
              </a:spcBef>
              <a:spcAft>
                <a:spcPts val="0"/>
              </a:spcAft>
              <a:buSzPts val="7000"/>
              <a:buNone/>
              <a:defRPr sz="7000">
                <a:latin typeface="Open Sans"/>
                <a:ea typeface="Open Sans"/>
                <a:cs typeface="Open Sans"/>
                <a:sym typeface="Open Sans"/>
              </a:defRPr>
            </a:lvl3pPr>
            <a:lvl4pPr lvl="3" rtl="0">
              <a:spcBef>
                <a:spcPts val="0"/>
              </a:spcBef>
              <a:spcAft>
                <a:spcPts val="0"/>
              </a:spcAft>
              <a:buSzPts val="7000"/>
              <a:buNone/>
              <a:defRPr sz="7000">
                <a:latin typeface="Open Sans"/>
                <a:ea typeface="Open Sans"/>
                <a:cs typeface="Open Sans"/>
                <a:sym typeface="Open Sans"/>
              </a:defRPr>
            </a:lvl4pPr>
            <a:lvl5pPr lvl="4" rtl="0">
              <a:spcBef>
                <a:spcPts val="0"/>
              </a:spcBef>
              <a:spcAft>
                <a:spcPts val="0"/>
              </a:spcAft>
              <a:buSzPts val="7000"/>
              <a:buNone/>
              <a:defRPr sz="7000">
                <a:latin typeface="Open Sans"/>
                <a:ea typeface="Open Sans"/>
                <a:cs typeface="Open Sans"/>
                <a:sym typeface="Open Sans"/>
              </a:defRPr>
            </a:lvl5pPr>
            <a:lvl6pPr lvl="5" rtl="0">
              <a:spcBef>
                <a:spcPts val="0"/>
              </a:spcBef>
              <a:spcAft>
                <a:spcPts val="0"/>
              </a:spcAft>
              <a:buSzPts val="7000"/>
              <a:buNone/>
              <a:defRPr sz="7000">
                <a:latin typeface="Open Sans"/>
                <a:ea typeface="Open Sans"/>
                <a:cs typeface="Open Sans"/>
                <a:sym typeface="Open Sans"/>
              </a:defRPr>
            </a:lvl6pPr>
            <a:lvl7pPr lvl="6" rtl="0">
              <a:spcBef>
                <a:spcPts val="0"/>
              </a:spcBef>
              <a:spcAft>
                <a:spcPts val="0"/>
              </a:spcAft>
              <a:buSzPts val="7000"/>
              <a:buNone/>
              <a:defRPr sz="7000">
                <a:latin typeface="Open Sans"/>
                <a:ea typeface="Open Sans"/>
                <a:cs typeface="Open Sans"/>
                <a:sym typeface="Open Sans"/>
              </a:defRPr>
            </a:lvl7pPr>
            <a:lvl8pPr lvl="7" rtl="0">
              <a:spcBef>
                <a:spcPts val="0"/>
              </a:spcBef>
              <a:spcAft>
                <a:spcPts val="0"/>
              </a:spcAft>
              <a:buSzPts val="7000"/>
              <a:buNone/>
              <a:defRPr sz="7000">
                <a:latin typeface="Open Sans"/>
                <a:ea typeface="Open Sans"/>
                <a:cs typeface="Open Sans"/>
                <a:sym typeface="Open Sans"/>
              </a:defRPr>
            </a:lvl8pPr>
            <a:lvl9pPr lvl="8" rtl="0">
              <a:spcBef>
                <a:spcPts val="0"/>
              </a:spcBef>
              <a:spcAft>
                <a:spcPts val="0"/>
              </a:spcAft>
              <a:buSzPts val="7000"/>
              <a:buNone/>
              <a:defRPr sz="7000">
                <a:latin typeface="Open Sans"/>
                <a:ea typeface="Open Sans"/>
                <a:cs typeface="Open Sans"/>
                <a:sym typeface="Open Sans"/>
              </a:defRPr>
            </a:lvl9pPr>
          </a:lstStyle>
          <a:p/>
        </p:txBody>
      </p:sp>
      <p:sp>
        <p:nvSpPr>
          <p:cNvPr id="771" name="Google Shape;771;p1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76" name="Shape 776"/>
        <p:cNvGrpSpPr/>
        <p:nvPr/>
      </p:nvGrpSpPr>
      <p:grpSpPr>
        <a:xfrm>
          <a:off x="0" y="0"/>
          <a:ext cx="0" cy="0"/>
          <a:chOff x="0" y="0"/>
          <a:chExt cx="0" cy="0"/>
        </a:xfrm>
      </p:grpSpPr>
      <p:sp>
        <p:nvSpPr>
          <p:cNvPr id="777" name="Google Shape;777;p130"/>
          <p:cNvSpPr txBox="1"/>
          <p:nvPr>
            <p:ph type="ctrTitle"/>
          </p:nvPr>
        </p:nvSpPr>
        <p:spPr>
          <a:xfrm>
            <a:off x="4141675" y="2044925"/>
            <a:ext cx="4296600" cy="11490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Font typeface="Montserrat ExtraBold"/>
              <a:buNone/>
              <a:defRPr sz="3500">
                <a:latin typeface="Montserrat ExtraBold"/>
                <a:ea typeface="Montserrat ExtraBold"/>
                <a:cs typeface="Montserrat ExtraBold"/>
                <a:sym typeface="Montserrat ExtraBold"/>
              </a:defRPr>
            </a:lvl1pPr>
            <a:lvl2pPr lvl="1"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2pPr>
            <a:lvl3pPr lvl="2"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3pPr>
            <a:lvl4pPr lvl="3"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4pPr>
            <a:lvl5pPr lvl="4"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5pPr>
            <a:lvl6pPr lvl="5"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6pPr>
            <a:lvl7pPr lvl="6"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7pPr>
            <a:lvl8pPr lvl="7"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8pPr>
            <a:lvl9pPr lvl="8"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9pPr>
          </a:lstStyle>
          <a:p/>
        </p:txBody>
      </p:sp>
      <p:sp>
        <p:nvSpPr>
          <p:cNvPr id="778" name="Google Shape;778;p130"/>
          <p:cNvSpPr txBox="1"/>
          <p:nvPr>
            <p:ph idx="1" type="subTitle"/>
          </p:nvPr>
        </p:nvSpPr>
        <p:spPr>
          <a:xfrm>
            <a:off x="4141675" y="3078350"/>
            <a:ext cx="4296600" cy="46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Font typeface="Open Sans"/>
              <a:buNone/>
              <a:defRPr sz="1700">
                <a:solidFill>
                  <a:srgbClr val="FFFFFF"/>
                </a:solidFill>
                <a:highlight>
                  <a:srgbClr val="FFB200"/>
                </a:highlight>
                <a:latin typeface="Open Sans"/>
                <a:ea typeface="Open Sans"/>
                <a:cs typeface="Open Sans"/>
                <a:sym typeface="Open Sans"/>
              </a:defRPr>
            </a:lvl1pPr>
            <a:lvl2pPr lvl="1" rtl="0">
              <a:lnSpc>
                <a:spcPct val="100000"/>
              </a:lnSpc>
              <a:spcBef>
                <a:spcPts val="0"/>
              </a:spcBef>
              <a:spcAft>
                <a:spcPts val="0"/>
              </a:spcAft>
              <a:buClr>
                <a:srgbClr val="000000"/>
              </a:buClr>
              <a:buSzPts val="1600"/>
              <a:buNone/>
              <a:defRPr sz="1600">
                <a:solidFill>
                  <a:srgbClr val="000000"/>
                </a:solidFill>
              </a:defRPr>
            </a:lvl2pPr>
            <a:lvl3pPr lvl="2" rtl="0">
              <a:lnSpc>
                <a:spcPct val="100000"/>
              </a:lnSpc>
              <a:spcBef>
                <a:spcPts val="0"/>
              </a:spcBef>
              <a:spcAft>
                <a:spcPts val="0"/>
              </a:spcAft>
              <a:buClr>
                <a:srgbClr val="000000"/>
              </a:buClr>
              <a:buSzPts val="1600"/>
              <a:buNone/>
              <a:defRPr sz="1600">
                <a:solidFill>
                  <a:srgbClr val="000000"/>
                </a:solidFill>
              </a:defRPr>
            </a:lvl3pPr>
            <a:lvl4pPr lvl="3" rtl="0">
              <a:lnSpc>
                <a:spcPct val="100000"/>
              </a:lnSpc>
              <a:spcBef>
                <a:spcPts val="0"/>
              </a:spcBef>
              <a:spcAft>
                <a:spcPts val="0"/>
              </a:spcAft>
              <a:buClr>
                <a:srgbClr val="000000"/>
              </a:buClr>
              <a:buSzPts val="1600"/>
              <a:buNone/>
              <a:defRPr sz="1600">
                <a:solidFill>
                  <a:srgbClr val="000000"/>
                </a:solidFill>
              </a:defRPr>
            </a:lvl4pPr>
            <a:lvl5pPr lvl="4" rtl="0">
              <a:lnSpc>
                <a:spcPct val="100000"/>
              </a:lnSpc>
              <a:spcBef>
                <a:spcPts val="0"/>
              </a:spcBef>
              <a:spcAft>
                <a:spcPts val="0"/>
              </a:spcAft>
              <a:buClr>
                <a:srgbClr val="000000"/>
              </a:buClr>
              <a:buSzPts val="1600"/>
              <a:buNone/>
              <a:defRPr sz="1600">
                <a:solidFill>
                  <a:srgbClr val="000000"/>
                </a:solidFill>
              </a:defRPr>
            </a:lvl5pPr>
            <a:lvl6pPr lvl="5" rtl="0">
              <a:lnSpc>
                <a:spcPct val="100000"/>
              </a:lnSpc>
              <a:spcBef>
                <a:spcPts val="0"/>
              </a:spcBef>
              <a:spcAft>
                <a:spcPts val="0"/>
              </a:spcAft>
              <a:buClr>
                <a:srgbClr val="000000"/>
              </a:buClr>
              <a:buSzPts val="1600"/>
              <a:buNone/>
              <a:defRPr sz="1600">
                <a:solidFill>
                  <a:srgbClr val="000000"/>
                </a:solidFill>
              </a:defRPr>
            </a:lvl6pPr>
            <a:lvl7pPr lvl="6" rtl="0">
              <a:lnSpc>
                <a:spcPct val="100000"/>
              </a:lnSpc>
              <a:spcBef>
                <a:spcPts val="0"/>
              </a:spcBef>
              <a:spcAft>
                <a:spcPts val="0"/>
              </a:spcAft>
              <a:buClr>
                <a:srgbClr val="000000"/>
              </a:buClr>
              <a:buSzPts val="1600"/>
              <a:buNone/>
              <a:defRPr sz="1600">
                <a:solidFill>
                  <a:srgbClr val="000000"/>
                </a:solidFill>
              </a:defRPr>
            </a:lvl7pPr>
            <a:lvl8pPr lvl="7" rtl="0">
              <a:lnSpc>
                <a:spcPct val="100000"/>
              </a:lnSpc>
              <a:spcBef>
                <a:spcPts val="0"/>
              </a:spcBef>
              <a:spcAft>
                <a:spcPts val="0"/>
              </a:spcAft>
              <a:buClr>
                <a:srgbClr val="000000"/>
              </a:buClr>
              <a:buSzPts val="1600"/>
              <a:buNone/>
              <a:defRPr sz="1600">
                <a:solidFill>
                  <a:srgbClr val="000000"/>
                </a:solidFill>
              </a:defRPr>
            </a:lvl8pPr>
            <a:lvl9pPr lvl="8" rtl="0">
              <a:lnSpc>
                <a:spcPct val="100000"/>
              </a:lnSpc>
              <a:spcBef>
                <a:spcPts val="0"/>
              </a:spcBef>
              <a:spcAft>
                <a:spcPts val="0"/>
              </a:spcAft>
              <a:buClr>
                <a:srgbClr val="000000"/>
              </a:buClr>
              <a:buSzPts val="1600"/>
              <a:buNone/>
              <a:defRPr sz="1600">
                <a:solidFill>
                  <a:srgbClr val="000000"/>
                </a:solidFill>
              </a:defRPr>
            </a:lvl9pPr>
          </a:lstStyle>
          <a:p/>
        </p:txBody>
      </p:sp>
      <p:sp>
        <p:nvSpPr>
          <p:cNvPr id="779" name="Google Shape;779;p1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80" name="Shape 780"/>
        <p:cNvGrpSpPr/>
        <p:nvPr/>
      </p:nvGrpSpPr>
      <p:grpSpPr>
        <a:xfrm>
          <a:off x="0" y="0"/>
          <a:ext cx="0" cy="0"/>
          <a:chOff x="0" y="0"/>
          <a:chExt cx="0" cy="0"/>
        </a:xfrm>
      </p:grpSpPr>
      <p:sp>
        <p:nvSpPr>
          <p:cNvPr id="781" name="Google Shape;781;p131"/>
          <p:cNvSpPr txBox="1"/>
          <p:nvPr>
            <p:ph hasCustomPrompt="1" type="title"/>
          </p:nvPr>
        </p:nvSpPr>
        <p:spPr>
          <a:xfrm>
            <a:off x="720000" y="540000"/>
            <a:ext cx="3355500" cy="1555500"/>
          </a:xfrm>
          <a:prstGeom prst="rect">
            <a:avLst/>
          </a:prstGeom>
        </p:spPr>
        <p:txBody>
          <a:bodyPr anchorCtr="0" anchor="b" bIns="91425" lIns="91425" spcFirstLastPara="1" rIns="91425" wrap="square" tIns="91425">
            <a:noAutofit/>
          </a:bodyPr>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782" name="Google Shape;782;p131"/>
          <p:cNvSpPr txBox="1"/>
          <p:nvPr>
            <p:ph idx="2" type="ctrTitle"/>
          </p:nvPr>
        </p:nvSpPr>
        <p:spPr>
          <a:xfrm>
            <a:off x="720000" y="3686175"/>
            <a:ext cx="4663200" cy="564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783" name="Google Shape;783;p131"/>
          <p:cNvSpPr txBox="1"/>
          <p:nvPr>
            <p:ph idx="1" type="subTitle"/>
          </p:nvPr>
        </p:nvSpPr>
        <p:spPr>
          <a:xfrm>
            <a:off x="720000" y="4135200"/>
            <a:ext cx="4663200" cy="46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Font typeface="Open Sans"/>
              <a:buNone/>
              <a:defRPr sz="1700">
                <a:solidFill>
                  <a:srgbClr val="FFFFFF"/>
                </a:solidFill>
                <a:highlight>
                  <a:srgbClr val="FFB200"/>
                </a:highlight>
                <a:latin typeface="Open Sans"/>
                <a:ea typeface="Open Sans"/>
                <a:cs typeface="Open Sans"/>
                <a:sym typeface="Open Sans"/>
              </a:defRPr>
            </a:lvl1pPr>
            <a:lvl2pPr lvl="1" rtl="0">
              <a:lnSpc>
                <a:spcPct val="100000"/>
              </a:lnSpc>
              <a:spcBef>
                <a:spcPts val="0"/>
              </a:spcBef>
              <a:spcAft>
                <a:spcPts val="0"/>
              </a:spcAft>
              <a:buClr>
                <a:srgbClr val="000000"/>
              </a:buClr>
              <a:buSzPts val="1600"/>
              <a:buNone/>
              <a:defRPr sz="1600">
                <a:solidFill>
                  <a:srgbClr val="000000"/>
                </a:solidFill>
              </a:defRPr>
            </a:lvl2pPr>
            <a:lvl3pPr lvl="2" rtl="0">
              <a:lnSpc>
                <a:spcPct val="100000"/>
              </a:lnSpc>
              <a:spcBef>
                <a:spcPts val="0"/>
              </a:spcBef>
              <a:spcAft>
                <a:spcPts val="0"/>
              </a:spcAft>
              <a:buClr>
                <a:srgbClr val="000000"/>
              </a:buClr>
              <a:buSzPts val="1600"/>
              <a:buNone/>
              <a:defRPr sz="1600">
                <a:solidFill>
                  <a:srgbClr val="000000"/>
                </a:solidFill>
              </a:defRPr>
            </a:lvl3pPr>
            <a:lvl4pPr lvl="3" rtl="0">
              <a:lnSpc>
                <a:spcPct val="100000"/>
              </a:lnSpc>
              <a:spcBef>
                <a:spcPts val="0"/>
              </a:spcBef>
              <a:spcAft>
                <a:spcPts val="0"/>
              </a:spcAft>
              <a:buClr>
                <a:srgbClr val="000000"/>
              </a:buClr>
              <a:buSzPts val="1600"/>
              <a:buNone/>
              <a:defRPr sz="1600">
                <a:solidFill>
                  <a:srgbClr val="000000"/>
                </a:solidFill>
              </a:defRPr>
            </a:lvl4pPr>
            <a:lvl5pPr lvl="4" rtl="0">
              <a:lnSpc>
                <a:spcPct val="100000"/>
              </a:lnSpc>
              <a:spcBef>
                <a:spcPts val="0"/>
              </a:spcBef>
              <a:spcAft>
                <a:spcPts val="0"/>
              </a:spcAft>
              <a:buClr>
                <a:srgbClr val="000000"/>
              </a:buClr>
              <a:buSzPts val="1600"/>
              <a:buNone/>
              <a:defRPr sz="1600">
                <a:solidFill>
                  <a:srgbClr val="000000"/>
                </a:solidFill>
              </a:defRPr>
            </a:lvl5pPr>
            <a:lvl6pPr lvl="5" rtl="0">
              <a:lnSpc>
                <a:spcPct val="100000"/>
              </a:lnSpc>
              <a:spcBef>
                <a:spcPts val="0"/>
              </a:spcBef>
              <a:spcAft>
                <a:spcPts val="0"/>
              </a:spcAft>
              <a:buClr>
                <a:srgbClr val="000000"/>
              </a:buClr>
              <a:buSzPts val="1600"/>
              <a:buNone/>
              <a:defRPr sz="1600">
                <a:solidFill>
                  <a:srgbClr val="000000"/>
                </a:solidFill>
              </a:defRPr>
            </a:lvl6pPr>
            <a:lvl7pPr lvl="6" rtl="0">
              <a:lnSpc>
                <a:spcPct val="100000"/>
              </a:lnSpc>
              <a:spcBef>
                <a:spcPts val="0"/>
              </a:spcBef>
              <a:spcAft>
                <a:spcPts val="0"/>
              </a:spcAft>
              <a:buClr>
                <a:srgbClr val="000000"/>
              </a:buClr>
              <a:buSzPts val="1600"/>
              <a:buNone/>
              <a:defRPr sz="1600">
                <a:solidFill>
                  <a:srgbClr val="000000"/>
                </a:solidFill>
              </a:defRPr>
            </a:lvl7pPr>
            <a:lvl8pPr lvl="7" rtl="0">
              <a:lnSpc>
                <a:spcPct val="100000"/>
              </a:lnSpc>
              <a:spcBef>
                <a:spcPts val="0"/>
              </a:spcBef>
              <a:spcAft>
                <a:spcPts val="0"/>
              </a:spcAft>
              <a:buClr>
                <a:srgbClr val="000000"/>
              </a:buClr>
              <a:buSzPts val="1600"/>
              <a:buNone/>
              <a:defRPr sz="1600">
                <a:solidFill>
                  <a:srgbClr val="000000"/>
                </a:solidFill>
              </a:defRPr>
            </a:lvl8pPr>
            <a:lvl9pPr lvl="8" rtl="0">
              <a:lnSpc>
                <a:spcPct val="100000"/>
              </a:lnSpc>
              <a:spcBef>
                <a:spcPts val="0"/>
              </a:spcBef>
              <a:spcAft>
                <a:spcPts val="0"/>
              </a:spcAft>
              <a:buClr>
                <a:srgbClr val="000000"/>
              </a:buClr>
              <a:buSzPts val="1600"/>
              <a:buNone/>
              <a:defRPr sz="1600">
                <a:solidFill>
                  <a:srgbClr val="000000"/>
                </a:solidFill>
              </a:defRPr>
            </a:lvl9pPr>
          </a:lstStyle>
          <a:p/>
        </p:txBody>
      </p:sp>
      <p:sp>
        <p:nvSpPr>
          <p:cNvPr id="784" name="Google Shape;784;p1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85" name="Shape 785"/>
        <p:cNvGrpSpPr/>
        <p:nvPr/>
      </p:nvGrpSpPr>
      <p:grpSpPr>
        <a:xfrm>
          <a:off x="0" y="0"/>
          <a:ext cx="0" cy="0"/>
          <a:chOff x="0" y="0"/>
          <a:chExt cx="0" cy="0"/>
        </a:xfrm>
      </p:grpSpPr>
      <p:sp>
        <p:nvSpPr>
          <p:cNvPr id="786" name="Google Shape;786;p132"/>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787" name="Google Shape;787;p132"/>
          <p:cNvSpPr txBox="1"/>
          <p:nvPr>
            <p:ph idx="1" type="body"/>
          </p:nvPr>
        </p:nvSpPr>
        <p:spPr>
          <a:xfrm>
            <a:off x="720000" y="1112700"/>
            <a:ext cx="7704000" cy="3490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324055"/>
              </a:buClr>
              <a:buSzPts val="1200"/>
              <a:buAutoNum type="arabicPeriod"/>
              <a:defRPr sz="1200"/>
            </a:lvl1pPr>
            <a:lvl2pPr indent="-304800" lvl="1" marL="914400" rtl="0">
              <a:spcBef>
                <a:spcPts val="0"/>
              </a:spcBef>
              <a:spcAft>
                <a:spcPts val="0"/>
              </a:spcAft>
              <a:buClr>
                <a:srgbClr val="324055"/>
              </a:buClr>
              <a:buSzPts val="1200"/>
              <a:buFont typeface="Muli"/>
              <a:buAutoNum type="alphaLcPeriod"/>
              <a:defRPr sz="1200"/>
            </a:lvl2pPr>
            <a:lvl3pPr indent="-304800" lvl="2" marL="1371600" rtl="0">
              <a:spcBef>
                <a:spcPts val="0"/>
              </a:spcBef>
              <a:spcAft>
                <a:spcPts val="0"/>
              </a:spcAft>
              <a:buClr>
                <a:srgbClr val="324055"/>
              </a:buClr>
              <a:buSzPts val="1200"/>
              <a:buFont typeface="Muli"/>
              <a:buAutoNum type="romanLcPeriod"/>
              <a:defRPr sz="1200"/>
            </a:lvl3pPr>
            <a:lvl4pPr indent="-304800" lvl="3" marL="1828800" rtl="0">
              <a:spcBef>
                <a:spcPts val="0"/>
              </a:spcBef>
              <a:spcAft>
                <a:spcPts val="0"/>
              </a:spcAft>
              <a:buClr>
                <a:srgbClr val="324055"/>
              </a:buClr>
              <a:buSzPts val="1200"/>
              <a:buFont typeface="Muli"/>
              <a:buAutoNum type="arabicPeriod"/>
              <a:defRPr sz="1200"/>
            </a:lvl4pPr>
            <a:lvl5pPr indent="-304800" lvl="4" marL="2286000" rtl="0">
              <a:spcBef>
                <a:spcPts val="0"/>
              </a:spcBef>
              <a:spcAft>
                <a:spcPts val="0"/>
              </a:spcAft>
              <a:buClr>
                <a:srgbClr val="324055"/>
              </a:buClr>
              <a:buSzPts val="1200"/>
              <a:buFont typeface="Muli"/>
              <a:buAutoNum type="alphaLcPeriod"/>
              <a:defRPr sz="1200"/>
            </a:lvl5pPr>
            <a:lvl6pPr indent="-304800" lvl="5" marL="2743200" rtl="0">
              <a:spcBef>
                <a:spcPts val="0"/>
              </a:spcBef>
              <a:spcAft>
                <a:spcPts val="0"/>
              </a:spcAft>
              <a:buClr>
                <a:srgbClr val="324055"/>
              </a:buClr>
              <a:buSzPts val="1200"/>
              <a:buFont typeface="Muli"/>
              <a:buAutoNum type="romanLcPeriod"/>
              <a:defRPr sz="1200"/>
            </a:lvl6pPr>
            <a:lvl7pPr indent="-304800" lvl="6" marL="3200400" rtl="0">
              <a:spcBef>
                <a:spcPts val="0"/>
              </a:spcBef>
              <a:spcAft>
                <a:spcPts val="0"/>
              </a:spcAft>
              <a:buClr>
                <a:srgbClr val="324055"/>
              </a:buClr>
              <a:buSzPts val="1200"/>
              <a:buFont typeface="Muli"/>
              <a:buAutoNum type="arabicPeriod"/>
              <a:defRPr sz="1200"/>
            </a:lvl7pPr>
            <a:lvl8pPr indent="-304800" lvl="7" marL="3657600" rtl="0">
              <a:spcBef>
                <a:spcPts val="0"/>
              </a:spcBef>
              <a:spcAft>
                <a:spcPts val="0"/>
              </a:spcAft>
              <a:buClr>
                <a:srgbClr val="324055"/>
              </a:buClr>
              <a:buSzPts val="1200"/>
              <a:buFont typeface="Muli"/>
              <a:buAutoNum type="alphaLcPeriod"/>
              <a:defRPr sz="1200"/>
            </a:lvl8pPr>
            <a:lvl9pPr indent="-304800" lvl="8" marL="4114800" rtl="0">
              <a:spcBef>
                <a:spcPts val="0"/>
              </a:spcBef>
              <a:spcAft>
                <a:spcPts val="0"/>
              </a:spcAft>
              <a:buClr>
                <a:srgbClr val="324055"/>
              </a:buClr>
              <a:buSzPts val="1200"/>
              <a:buFont typeface="Muli"/>
              <a:buAutoNum type="romanLcPeriod"/>
              <a:defRPr sz="1200"/>
            </a:lvl9pPr>
          </a:lstStyle>
          <a:p/>
        </p:txBody>
      </p:sp>
      <p:sp>
        <p:nvSpPr>
          <p:cNvPr id="788" name="Google Shape;788;p1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9" name="Shape 789"/>
        <p:cNvGrpSpPr/>
        <p:nvPr/>
      </p:nvGrpSpPr>
      <p:grpSpPr>
        <a:xfrm>
          <a:off x="0" y="0"/>
          <a:ext cx="0" cy="0"/>
          <a:chOff x="0" y="0"/>
          <a:chExt cx="0" cy="0"/>
        </a:xfrm>
      </p:grpSpPr>
      <p:sp>
        <p:nvSpPr>
          <p:cNvPr id="790" name="Google Shape;790;p133"/>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2400"/>
              <a:buNone/>
              <a:defRPr>
                <a:solidFill>
                  <a:srgbClr val="000000"/>
                </a:solidFill>
              </a:defRPr>
            </a:lvl1pPr>
            <a:lvl2pPr lvl="1" rtl="0" algn="ctr">
              <a:spcBef>
                <a:spcPts val="0"/>
              </a:spcBef>
              <a:spcAft>
                <a:spcPts val="0"/>
              </a:spcAft>
              <a:buClr>
                <a:srgbClr val="000000"/>
              </a:buClr>
              <a:buSzPts val="2400"/>
              <a:buNone/>
              <a:defRPr>
                <a:solidFill>
                  <a:srgbClr val="000000"/>
                </a:solidFill>
              </a:defRPr>
            </a:lvl2pPr>
            <a:lvl3pPr lvl="2" rtl="0" algn="ctr">
              <a:spcBef>
                <a:spcPts val="0"/>
              </a:spcBef>
              <a:spcAft>
                <a:spcPts val="0"/>
              </a:spcAft>
              <a:buClr>
                <a:srgbClr val="000000"/>
              </a:buClr>
              <a:buSzPts val="2400"/>
              <a:buNone/>
              <a:defRPr>
                <a:solidFill>
                  <a:srgbClr val="000000"/>
                </a:solidFill>
              </a:defRPr>
            </a:lvl3pPr>
            <a:lvl4pPr lvl="3" rtl="0" algn="ctr">
              <a:spcBef>
                <a:spcPts val="0"/>
              </a:spcBef>
              <a:spcAft>
                <a:spcPts val="0"/>
              </a:spcAft>
              <a:buClr>
                <a:srgbClr val="000000"/>
              </a:buClr>
              <a:buSzPts val="2400"/>
              <a:buNone/>
              <a:defRPr>
                <a:solidFill>
                  <a:srgbClr val="000000"/>
                </a:solidFill>
              </a:defRPr>
            </a:lvl4pPr>
            <a:lvl5pPr lvl="4" rtl="0" algn="ctr">
              <a:spcBef>
                <a:spcPts val="0"/>
              </a:spcBef>
              <a:spcAft>
                <a:spcPts val="0"/>
              </a:spcAft>
              <a:buClr>
                <a:srgbClr val="000000"/>
              </a:buClr>
              <a:buSzPts val="2400"/>
              <a:buNone/>
              <a:defRPr>
                <a:solidFill>
                  <a:srgbClr val="000000"/>
                </a:solidFill>
              </a:defRPr>
            </a:lvl5pPr>
            <a:lvl6pPr lvl="5" rtl="0" algn="ctr">
              <a:spcBef>
                <a:spcPts val="0"/>
              </a:spcBef>
              <a:spcAft>
                <a:spcPts val="0"/>
              </a:spcAft>
              <a:buClr>
                <a:srgbClr val="000000"/>
              </a:buClr>
              <a:buSzPts val="2400"/>
              <a:buNone/>
              <a:defRPr>
                <a:solidFill>
                  <a:srgbClr val="000000"/>
                </a:solidFill>
              </a:defRPr>
            </a:lvl6pPr>
            <a:lvl7pPr lvl="6" rtl="0" algn="ctr">
              <a:spcBef>
                <a:spcPts val="0"/>
              </a:spcBef>
              <a:spcAft>
                <a:spcPts val="0"/>
              </a:spcAft>
              <a:buClr>
                <a:srgbClr val="000000"/>
              </a:buClr>
              <a:buSzPts val="2400"/>
              <a:buNone/>
              <a:defRPr>
                <a:solidFill>
                  <a:srgbClr val="000000"/>
                </a:solidFill>
              </a:defRPr>
            </a:lvl7pPr>
            <a:lvl8pPr lvl="7" rtl="0" algn="ctr">
              <a:spcBef>
                <a:spcPts val="0"/>
              </a:spcBef>
              <a:spcAft>
                <a:spcPts val="0"/>
              </a:spcAft>
              <a:buClr>
                <a:srgbClr val="000000"/>
              </a:buClr>
              <a:buSzPts val="2400"/>
              <a:buNone/>
              <a:defRPr>
                <a:solidFill>
                  <a:srgbClr val="000000"/>
                </a:solidFill>
              </a:defRPr>
            </a:lvl8pPr>
            <a:lvl9pPr lvl="8" rtl="0" algn="ctr">
              <a:spcBef>
                <a:spcPts val="0"/>
              </a:spcBef>
              <a:spcAft>
                <a:spcPts val="0"/>
              </a:spcAft>
              <a:buClr>
                <a:srgbClr val="000000"/>
              </a:buClr>
              <a:buSzPts val="2400"/>
              <a:buNone/>
              <a:defRPr>
                <a:solidFill>
                  <a:srgbClr val="000000"/>
                </a:solidFill>
              </a:defRPr>
            </a:lvl9pPr>
          </a:lstStyle>
          <a:p/>
        </p:txBody>
      </p:sp>
      <p:sp>
        <p:nvSpPr>
          <p:cNvPr id="791" name="Google Shape;791;p133"/>
          <p:cNvSpPr txBox="1"/>
          <p:nvPr>
            <p:ph idx="1" type="subTitle"/>
          </p:nvPr>
        </p:nvSpPr>
        <p:spPr>
          <a:xfrm>
            <a:off x="5015194" y="3414771"/>
            <a:ext cx="3002700" cy="354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2pPr>
            <a:lvl3pPr lvl="2"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3pPr>
            <a:lvl4pPr lvl="3"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4pPr>
            <a:lvl5pPr lvl="4"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5pPr>
            <a:lvl6pPr lvl="5"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6pPr>
            <a:lvl7pPr lvl="6"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7pPr>
            <a:lvl8pPr lvl="7"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8pPr>
            <a:lvl9pPr lvl="8" rtl="0" algn="ctr">
              <a:spcBef>
                <a:spcPts val="1600"/>
              </a:spcBef>
              <a:spcAft>
                <a:spcPts val="1600"/>
              </a:spcAft>
              <a:buSzPts val="1400"/>
              <a:buFont typeface="Montserrat ExtraBold"/>
              <a:buNone/>
              <a:defRPr>
                <a:latin typeface="Montserrat ExtraBold"/>
                <a:ea typeface="Montserrat ExtraBold"/>
                <a:cs typeface="Montserrat ExtraBold"/>
                <a:sym typeface="Montserrat ExtraBold"/>
              </a:defRPr>
            </a:lvl9pPr>
          </a:lstStyle>
          <a:p/>
        </p:txBody>
      </p:sp>
      <p:sp>
        <p:nvSpPr>
          <p:cNvPr id="792" name="Google Shape;792;p133"/>
          <p:cNvSpPr txBox="1"/>
          <p:nvPr>
            <p:ph idx="2" type="body"/>
          </p:nvPr>
        </p:nvSpPr>
        <p:spPr>
          <a:xfrm>
            <a:off x="5011369" y="4054996"/>
            <a:ext cx="3002700" cy="5172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93" name="Google Shape;793;p133"/>
          <p:cNvSpPr txBox="1"/>
          <p:nvPr>
            <p:ph idx="3" type="subTitle"/>
          </p:nvPr>
        </p:nvSpPr>
        <p:spPr>
          <a:xfrm>
            <a:off x="1129931" y="3414771"/>
            <a:ext cx="3002700" cy="354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2pPr>
            <a:lvl3pPr lvl="2"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3pPr>
            <a:lvl4pPr lvl="3"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4pPr>
            <a:lvl5pPr lvl="4"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5pPr>
            <a:lvl6pPr lvl="5"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6pPr>
            <a:lvl7pPr lvl="6"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7pPr>
            <a:lvl8pPr lvl="7"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8pPr>
            <a:lvl9pPr lvl="8" rtl="0" algn="ctr">
              <a:spcBef>
                <a:spcPts val="1600"/>
              </a:spcBef>
              <a:spcAft>
                <a:spcPts val="1600"/>
              </a:spcAft>
              <a:buSzPts val="1400"/>
              <a:buFont typeface="Montserrat ExtraBold"/>
              <a:buNone/>
              <a:defRPr>
                <a:latin typeface="Montserrat ExtraBold"/>
                <a:ea typeface="Montserrat ExtraBold"/>
                <a:cs typeface="Montserrat ExtraBold"/>
                <a:sym typeface="Montserrat ExtraBold"/>
              </a:defRPr>
            </a:lvl9pPr>
          </a:lstStyle>
          <a:p/>
        </p:txBody>
      </p:sp>
      <p:sp>
        <p:nvSpPr>
          <p:cNvPr id="794" name="Google Shape;794;p133"/>
          <p:cNvSpPr txBox="1"/>
          <p:nvPr>
            <p:ph idx="4" type="body"/>
          </p:nvPr>
        </p:nvSpPr>
        <p:spPr>
          <a:xfrm>
            <a:off x="1126106" y="4054996"/>
            <a:ext cx="3002700" cy="5172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95" name="Google Shape;795;p1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6" name="Shape 796"/>
        <p:cNvGrpSpPr/>
        <p:nvPr/>
      </p:nvGrpSpPr>
      <p:grpSpPr>
        <a:xfrm>
          <a:off x="0" y="0"/>
          <a:ext cx="0" cy="0"/>
          <a:chOff x="0" y="0"/>
          <a:chExt cx="0" cy="0"/>
        </a:xfrm>
      </p:grpSpPr>
      <p:sp>
        <p:nvSpPr>
          <p:cNvPr id="797" name="Google Shape;797;p134"/>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798" name="Google Shape;798;p1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99" name="Shape 799"/>
        <p:cNvGrpSpPr/>
        <p:nvPr/>
      </p:nvGrpSpPr>
      <p:grpSpPr>
        <a:xfrm>
          <a:off x="0" y="0"/>
          <a:ext cx="0" cy="0"/>
          <a:chOff x="0" y="0"/>
          <a:chExt cx="0" cy="0"/>
        </a:xfrm>
      </p:grpSpPr>
      <p:sp>
        <p:nvSpPr>
          <p:cNvPr id="800" name="Google Shape;800;p135"/>
          <p:cNvSpPr txBox="1"/>
          <p:nvPr>
            <p:ph idx="1" type="body"/>
          </p:nvPr>
        </p:nvSpPr>
        <p:spPr>
          <a:xfrm>
            <a:off x="4914900" y="1399050"/>
            <a:ext cx="3509100" cy="32043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1600"/>
              </a:spcBef>
              <a:spcAft>
                <a:spcPts val="0"/>
              </a:spcAft>
              <a:buSzPts val="1400"/>
              <a:buChar char="○"/>
              <a:defRPr/>
            </a:lvl2pPr>
            <a:lvl3pPr indent="-317500" lvl="2" marL="1371600" rtl="0">
              <a:lnSpc>
                <a:spcPct val="100000"/>
              </a:lnSpc>
              <a:spcBef>
                <a:spcPts val="1600"/>
              </a:spcBef>
              <a:spcAft>
                <a:spcPts val="0"/>
              </a:spcAft>
              <a:buSzPts val="1400"/>
              <a:buChar char="■"/>
              <a:defRPr/>
            </a:lvl3pPr>
            <a:lvl4pPr indent="-317500" lvl="3" marL="1828800" rtl="0">
              <a:lnSpc>
                <a:spcPct val="100000"/>
              </a:lnSpc>
              <a:spcBef>
                <a:spcPts val="1600"/>
              </a:spcBef>
              <a:spcAft>
                <a:spcPts val="0"/>
              </a:spcAft>
              <a:buSzPts val="1400"/>
              <a:buChar char="●"/>
              <a:defRPr/>
            </a:lvl4pPr>
            <a:lvl5pPr indent="-317500" lvl="4" marL="2286000" rtl="0">
              <a:lnSpc>
                <a:spcPct val="100000"/>
              </a:lnSpc>
              <a:spcBef>
                <a:spcPts val="1600"/>
              </a:spcBef>
              <a:spcAft>
                <a:spcPts val="0"/>
              </a:spcAft>
              <a:buSzPts val="1400"/>
              <a:buChar char="○"/>
              <a:defRPr/>
            </a:lvl5pPr>
            <a:lvl6pPr indent="-317500" lvl="5" marL="2743200" rtl="0">
              <a:lnSpc>
                <a:spcPct val="100000"/>
              </a:lnSpc>
              <a:spcBef>
                <a:spcPts val="1600"/>
              </a:spcBef>
              <a:spcAft>
                <a:spcPts val="0"/>
              </a:spcAft>
              <a:buSzPts val="1400"/>
              <a:buChar char="■"/>
              <a:defRPr/>
            </a:lvl6pPr>
            <a:lvl7pPr indent="-317500" lvl="6" marL="3200400" rtl="0">
              <a:lnSpc>
                <a:spcPct val="100000"/>
              </a:lnSpc>
              <a:spcBef>
                <a:spcPts val="1600"/>
              </a:spcBef>
              <a:spcAft>
                <a:spcPts val="0"/>
              </a:spcAft>
              <a:buSzPts val="1400"/>
              <a:buChar char="●"/>
              <a:defRPr/>
            </a:lvl7pPr>
            <a:lvl8pPr indent="-317500" lvl="7" marL="3657600" rtl="0">
              <a:lnSpc>
                <a:spcPct val="100000"/>
              </a:lnSpc>
              <a:spcBef>
                <a:spcPts val="1600"/>
              </a:spcBef>
              <a:spcAft>
                <a:spcPts val="0"/>
              </a:spcAft>
              <a:buSzPts val="1400"/>
              <a:buChar char="○"/>
              <a:defRPr/>
            </a:lvl8pPr>
            <a:lvl9pPr indent="-317500" lvl="8" marL="4114800" rtl="0">
              <a:lnSpc>
                <a:spcPct val="100000"/>
              </a:lnSpc>
              <a:spcBef>
                <a:spcPts val="1600"/>
              </a:spcBef>
              <a:spcAft>
                <a:spcPts val="1600"/>
              </a:spcAft>
              <a:buSzPts val="1400"/>
              <a:buChar char="■"/>
              <a:defRPr/>
            </a:lvl9pPr>
          </a:lstStyle>
          <a:p/>
        </p:txBody>
      </p:sp>
      <p:sp>
        <p:nvSpPr>
          <p:cNvPr id="801" name="Google Shape;801;p135"/>
          <p:cNvSpPr txBox="1"/>
          <p:nvPr>
            <p:ph type="title"/>
          </p:nvPr>
        </p:nvSpPr>
        <p:spPr>
          <a:xfrm>
            <a:off x="4914900" y="540000"/>
            <a:ext cx="3162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802" name="Google Shape;802;p1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CUSTOM_3">
    <p:spTree>
      <p:nvGrpSpPr>
        <p:cNvPr id="66" name="Shape 66"/>
        <p:cNvGrpSpPr/>
        <p:nvPr/>
      </p:nvGrpSpPr>
      <p:grpSpPr>
        <a:xfrm>
          <a:off x="0" y="0"/>
          <a:ext cx="0" cy="0"/>
          <a:chOff x="0" y="0"/>
          <a:chExt cx="0" cy="0"/>
        </a:xfrm>
      </p:grpSpPr>
      <p:sp>
        <p:nvSpPr>
          <p:cNvPr id="67" name="Google Shape;67;p14"/>
          <p:cNvSpPr txBox="1"/>
          <p:nvPr>
            <p:ph type="title"/>
          </p:nvPr>
        </p:nvSpPr>
        <p:spPr>
          <a:xfrm>
            <a:off x="720000" y="540000"/>
            <a:ext cx="77040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000000"/>
              </a:buClr>
              <a:buSzPts val="2800"/>
              <a:buNone/>
              <a:defRPr>
                <a:solidFill>
                  <a:srgbClr val="000000"/>
                </a:solidFill>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p:txBody>
      </p:sp>
      <p:sp>
        <p:nvSpPr>
          <p:cNvPr id="68" name="Google Shape;68;p14"/>
          <p:cNvSpPr txBox="1"/>
          <p:nvPr>
            <p:ph idx="1" type="subTitle"/>
          </p:nvPr>
        </p:nvSpPr>
        <p:spPr>
          <a:xfrm>
            <a:off x="720365" y="1728825"/>
            <a:ext cx="2221800" cy="3333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9" name="Google Shape;69;p14"/>
          <p:cNvSpPr txBox="1"/>
          <p:nvPr>
            <p:ph idx="2" type="subTitle"/>
          </p:nvPr>
        </p:nvSpPr>
        <p:spPr>
          <a:xfrm>
            <a:off x="3461663" y="1728825"/>
            <a:ext cx="2228400" cy="3333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0" name="Google Shape;70;p14"/>
          <p:cNvSpPr txBox="1"/>
          <p:nvPr>
            <p:ph idx="3" type="subTitle"/>
          </p:nvPr>
        </p:nvSpPr>
        <p:spPr>
          <a:xfrm>
            <a:off x="6197363" y="1728825"/>
            <a:ext cx="2224800" cy="3333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1" name="Google Shape;71;p14"/>
          <p:cNvSpPr txBox="1"/>
          <p:nvPr>
            <p:ph idx="4" type="subTitle"/>
          </p:nvPr>
        </p:nvSpPr>
        <p:spPr>
          <a:xfrm>
            <a:off x="718865" y="3468900"/>
            <a:ext cx="2224800" cy="3333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2" name="Google Shape;72;p14"/>
          <p:cNvSpPr txBox="1"/>
          <p:nvPr>
            <p:ph idx="5" type="subTitle"/>
          </p:nvPr>
        </p:nvSpPr>
        <p:spPr>
          <a:xfrm>
            <a:off x="3461663" y="3468900"/>
            <a:ext cx="2228400" cy="3333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3" name="Google Shape;73;p14"/>
          <p:cNvSpPr txBox="1"/>
          <p:nvPr>
            <p:ph idx="6" type="subTitle"/>
          </p:nvPr>
        </p:nvSpPr>
        <p:spPr>
          <a:xfrm>
            <a:off x="6197363" y="3468900"/>
            <a:ext cx="2224800" cy="3333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4" name="Google Shape;74;p14"/>
          <p:cNvSpPr txBox="1"/>
          <p:nvPr>
            <p:ph idx="7" type="subTitle"/>
          </p:nvPr>
        </p:nvSpPr>
        <p:spPr>
          <a:xfrm>
            <a:off x="3467300" y="2140900"/>
            <a:ext cx="22284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5" name="Google Shape;75;p14"/>
          <p:cNvSpPr txBox="1"/>
          <p:nvPr>
            <p:ph idx="8" type="subTitle"/>
          </p:nvPr>
        </p:nvSpPr>
        <p:spPr>
          <a:xfrm>
            <a:off x="6199475" y="2140900"/>
            <a:ext cx="22284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6" name="Google Shape;76;p14"/>
          <p:cNvSpPr txBox="1"/>
          <p:nvPr>
            <p:ph idx="9" type="subTitle"/>
          </p:nvPr>
        </p:nvSpPr>
        <p:spPr>
          <a:xfrm>
            <a:off x="735125" y="2140900"/>
            <a:ext cx="22284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7" name="Google Shape;77;p14"/>
          <p:cNvSpPr txBox="1"/>
          <p:nvPr>
            <p:ph idx="13" type="subTitle"/>
          </p:nvPr>
        </p:nvSpPr>
        <p:spPr>
          <a:xfrm>
            <a:off x="3467300" y="3878400"/>
            <a:ext cx="22284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8" name="Google Shape;78;p14"/>
          <p:cNvSpPr txBox="1"/>
          <p:nvPr>
            <p:ph idx="14" type="subTitle"/>
          </p:nvPr>
        </p:nvSpPr>
        <p:spPr>
          <a:xfrm>
            <a:off x="6199475" y="3878400"/>
            <a:ext cx="22284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9" name="Google Shape;79;p14"/>
          <p:cNvSpPr txBox="1"/>
          <p:nvPr>
            <p:ph idx="15" type="subTitle"/>
          </p:nvPr>
        </p:nvSpPr>
        <p:spPr>
          <a:xfrm>
            <a:off x="735125" y="3878400"/>
            <a:ext cx="22284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0" name="Google Shape;80;p1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FFFFFF"/>
        </a:solidFill>
      </p:bgPr>
    </p:bg>
    <p:spTree>
      <p:nvGrpSpPr>
        <p:cNvPr id="803" name="Shape 803"/>
        <p:cNvGrpSpPr/>
        <p:nvPr/>
      </p:nvGrpSpPr>
      <p:grpSpPr>
        <a:xfrm>
          <a:off x="0" y="0"/>
          <a:ext cx="0" cy="0"/>
          <a:chOff x="0" y="0"/>
          <a:chExt cx="0" cy="0"/>
        </a:xfrm>
      </p:grpSpPr>
      <p:sp>
        <p:nvSpPr>
          <p:cNvPr id="804" name="Google Shape;804;p136"/>
          <p:cNvSpPr txBox="1"/>
          <p:nvPr>
            <p:ph type="title"/>
          </p:nvPr>
        </p:nvSpPr>
        <p:spPr>
          <a:xfrm>
            <a:off x="720000" y="613050"/>
            <a:ext cx="7704000" cy="1181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4800"/>
              <a:buNone/>
              <a:defRPr sz="4800">
                <a:solidFill>
                  <a:srgbClr val="000000"/>
                </a:solidFill>
              </a:defRPr>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805" name="Google Shape;805;p1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6" name="Shape 806"/>
        <p:cNvGrpSpPr/>
        <p:nvPr/>
      </p:nvGrpSpPr>
      <p:grpSpPr>
        <a:xfrm>
          <a:off x="0" y="0"/>
          <a:ext cx="0" cy="0"/>
          <a:chOff x="0" y="0"/>
          <a:chExt cx="0" cy="0"/>
        </a:xfrm>
      </p:grpSpPr>
      <p:sp>
        <p:nvSpPr>
          <p:cNvPr id="807" name="Google Shape;807;p137"/>
          <p:cNvSpPr/>
          <p:nvPr/>
        </p:nvSpPr>
        <p:spPr>
          <a:xfrm>
            <a:off x="4572000" y="-125"/>
            <a:ext cx="4572000" cy="5143500"/>
          </a:xfrm>
          <a:prstGeom prst="rect">
            <a:avLst/>
          </a:prstGeom>
          <a:solidFill>
            <a:srgbClr val="FFB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37"/>
          <p:cNvSpPr txBox="1"/>
          <p:nvPr>
            <p:ph type="title"/>
          </p:nvPr>
        </p:nvSpPr>
        <p:spPr>
          <a:xfrm>
            <a:off x="720000" y="1185550"/>
            <a:ext cx="3709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09" name="Google Shape;809;p137"/>
          <p:cNvSpPr txBox="1"/>
          <p:nvPr>
            <p:ph idx="1" type="subTitle"/>
          </p:nvPr>
        </p:nvSpPr>
        <p:spPr>
          <a:xfrm>
            <a:off x="720000" y="2898325"/>
            <a:ext cx="3709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810" name="Google Shape;810;p137"/>
          <p:cNvSpPr txBox="1"/>
          <p:nvPr>
            <p:ph idx="2" type="body"/>
          </p:nvPr>
        </p:nvSpPr>
        <p:spPr>
          <a:xfrm>
            <a:off x="4939500" y="540000"/>
            <a:ext cx="3484500" cy="40635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rgbClr val="FFFFFF"/>
              </a:buClr>
              <a:buSzPts val="1800"/>
              <a:buChar char="●"/>
              <a:defRPr>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17500" lvl="3" marL="1828800" rtl="0">
              <a:spcBef>
                <a:spcPts val="1600"/>
              </a:spcBef>
              <a:spcAft>
                <a:spcPts val="0"/>
              </a:spcAft>
              <a:buClr>
                <a:srgbClr val="FFFFFF"/>
              </a:buClr>
              <a:buSzPts val="1400"/>
              <a:buChar char="●"/>
              <a:defRPr>
                <a:solidFill>
                  <a:srgbClr val="FFFFFF"/>
                </a:solidFill>
              </a:defRPr>
            </a:lvl4pPr>
            <a:lvl5pPr indent="-317500" lvl="4" marL="2286000" rtl="0">
              <a:spcBef>
                <a:spcPts val="1600"/>
              </a:spcBef>
              <a:spcAft>
                <a:spcPts val="0"/>
              </a:spcAft>
              <a:buClr>
                <a:srgbClr val="FFFFFF"/>
              </a:buClr>
              <a:buSzPts val="1400"/>
              <a:buChar char="○"/>
              <a:defRPr>
                <a:solidFill>
                  <a:srgbClr val="FFFFFF"/>
                </a:solidFill>
              </a:defRPr>
            </a:lvl5pPr>
            <a:lvl6pPr indent="-317500" lvl="5" marL="2743200" rtl="0">
              <a:spcBef>
                <a:spcPts val="1600"/>
              </a:spcBef>
              <a:spcAft>
                <a:spcPts val="0"/>
              </a:spcAft>
              <a:buClr>
                <a:srgbClr val="FFFFFF"/>
              </a:buClr>
              <a:buSzPts val="1400"/>
              <a:buChar char="■"/>
              <a:defRPr>
                <a:solidFill>
                  <a:srgbClr val="FFFFFF"/>
                </a:solidFill>
              </a:defRPr>
            </a:lvl6pPr>
            <a:lvl7pPr indent="-317500" lvl="6" marL="3200400" rtl="0">
              <a:spcBef>
                <a:spcPts val="1600"/>
              </a:spcBef>
              <a:spcAft>
                <a:spcPts val="0"/>
              </a:spcAft>
              <a:buClr>
                <a:srgbClr val="FFFFFF"/>
              </a:buClr>
              <a:buSzPts val="1400"/>
              <a:buChar char="●"/>
              <a:defRPr>
                <a:solidFill>
                  <a:srgbClr val="FFFFFF"/>
                </a:solidFill>
              </a:defRPr>
            </a:lvl7pPr>
            <a:lvl8pPr indent="-317500" lvl="7" marL="3657600" rtl="0">
              <a:spcBef>
                <a:spcPts val="1600"/>
              </a:spcBef>
              <a:spcAft>
                <a:spcPts val="0"/>
              </a:spcAft>
              <a:buClr>
                <a:srgbClr val="FFFFFF"/>
              </a:buClr>
              <a:buSzPts val="1400"/>
              <a:buChar char="○"/>
              <a:defRPr>
                <a:solidFill>
                  <a:srgbClr val="FFFFFF"/>
                </a:solidFill>
              </a:defRPr>
            </a:lvl8pPr>
            <a:lvl9pPr indent="-317500" lvl="8" marL="4114800" rtl="0">
              <a:spcBef>
                <a:spcPts val="1600"/>
              </a:spcBef>
              <a:spcAft>
                <a:spcPts val="1600"/>
              </a:spcAft>
              <a:buClr>
                <a:srgbClr val="FFFFFF"/>
              </a:buClr>
              <a:buSzPts val="1400"/>
              <a:buChar char="■"/>
              <a:defRPr>
                <a:solidFill>
                  <a:srgbClr val="FFFFFF"/>
                </a:solidFill>
              </a:defRPr>
            </a:lvl9pPr>
          </a:lstStyle>
          <a:p/>
        </p:txBody>
      </p:sp>
      <p:sp>
        <p:nvSpPr>
          <p:cNvPr id="811" name="Google Shape;811;p1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12" name="Shape 812"/>
        <p:cNvGrpSpPr/>
        <p:nvPr/>
      </p:nvGrpSpPr>
      <p:grpSpPr>
        <a:xfrm>
          <a:off x="0" y="0"/>
          <a:ext cx="0" cy="0"/>
          <a:chOff x="0" y="0"/>
          <a:chExt cx="0" cy="0"/>
        </a:xfrm>
      </p:grpSpPr>
      <p:sp>
        <p:nvSpPr>
          <p:cNvPr id="813" name="Google Shape;813;p138"/>
          <p:cNvSpPr txBox="1"/>
          <p:nvPr>
            <p:ph idx="1" type="body"/>
          </p:nvPr>
        </p:nvSpPr>
        <p:spPr>
          <a:xfrm>
            <a:off x="720000" y="4162425"/>
            <a:ext cx="7704000" cy="4410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400"/>
              <a:buNone/>
              <a:defRPr sz="1400"/>
            </a:lvl1pPr>
          </a:lstStyle>
          <a:p/>
        </p:txBody>
      </p:sp>
      <p:sp>
        <p:nvSpPr>
          <p:cNvPr id="814" name="Google Shape;814;p1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15" name="Shape 815"/>
        <p:cNvGrpSpPr/>
        <p:nvPr/>
      </p:nvGrpSpPr>
      <p:grpSpPr>
        <a:xfrm>
          <a:off x="0" y="0"/>
          <a:ext cx="0" cy="0"/>
          <a:chOff x="0" y="0"/>
          <a:chExt cx="0" cy="0"/>
        </a:xfrm>
      </p:grpSpPr>
      <p:sp>
        <p:nvSpPr>
          <p:cNvPr id="816" name="Google Shape;816;p139"/>
          <p:cNvSpPr txBox="1"/>
          <p:nvPr>
            <p:ph hasCustomPrompt="1" type="title"/>
          </p:nvPr>
        </p:nvSpPr>
        <p:spPr>
          <a:xfrm>
            <a:off x="622763" y="2390125"/>
            <a:ext cx="7704000" cy="17895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7000"/>
              <a:buNone/>
              <a:defRPr sz="8000">
                <a:solidFill>
                  <a:srgbClr val="000000"/>
                </a:solidFill>
              </a:defRPr>
            </a:lvl1pPr>
            <a:lvl2pPr lvl="1" rtl="0">
              <a:spcBef>
                <a:spcPts val="0"/>
              </a:spcBef>
              <a:spcAft>
                <a:spcPts val="0"/>
              </a:spcAft>
              <a:buClr>
                <a:srgbClr val="FFFFFF"/>
              </a:buClr>
              <a:buSzPts val="7000"/>
              <a:buNone/>
              <a:defRPr sz="7000">
                <a:solidFill>
                  <a:srgbClr val="FFFFFF"/>
                </a:solidFill>
              </a:defRPr>
            </a:lvl2pPr>
            <a:lvl3pPr lvl="2" rtl="0">
              <a:spcBef>
                <a:spcPts val="0"/>
              </a:spcBef>
              <a:spcAft>
                <a:spcPts val="0"/>
              </a:spcAft>
              <a:buClr>
                <a:srgbClr val="FFFFFF"/>
              </a:buClr>
              <a:buSzPts val="7000"/>
              <a:buNone/>
              <a:defRPr sz="7000">
                <a:solidFill>
                  <a:srgbClr val="FFFFFF"/>
                </a:solidFill>
              </a:defRPr>
            </a:lvl3pPr>
            <a:lvl4pPr lvl="3" rtl="0">
              <a:spcBef>
                <a:spcPts val="0"/>
              </a:spcBef>
              <a:spcAft>
                <a:spcPts val="0"/>
              </a:spcAft>
              <a:buClr>
                <a:srgbClr val="FFFFFF"/>
              </a:buClr>
              <a:buSzPts val="7000"/>
              <a:buNone/>
              <a:defRPr sz="7000">
                <a:solidFill>
                  <a:srgbClr val="FFFFFF"/>
                </a:solidFill>
              </a:defRPr>
            </a:lvl4pPr>
            <a:lvl5pPr lvl="4" rtl="0">
              <a:spcBef>
                <a:spcPts val="0"/>
              </a:spcBef>
              <a:spcAft>
                <a:spcPts val="0"/>
              </a:spcAft>
              <a:buClr>
                <a:srgbClr val="FFFFFF"/>
              </a:buClr>
              <a:buSzPts val="7000"/>
              <a:buNone/>
              <a:defRPr sz="7000">
                <a:solidFill>
                  <a:srgbClr val="FFFFFF"/>
                </a:solidFill>
              </a:defRPr>
            </a:lvl5pPr>
            <a:lvl6pPr lvl="5" rtl="0">
              <a:spcBef>
                <a:spcPts val="0"/>
              </a:spcBef>
              <a:spcAft>
                <a:spcPts val="0"/>
              </a:spcAft>
              <a:buClr>
                <a:srgbClr val="FFFFFF"/>
              </a:buClr>
              <a:buSzPts val="7000"/>
              <a:buNone/>
              <a:defRPr sz="7000">
                <a:solidFill>
                  <a:srgbClr val="FFFFFF"/>
                </a:solidFill>
              </a:defRPr>
            </a:lvl6pPr>
            <a:lvl7pPr lvl="6" rtl="0">
              <a:spcBef>
                <a:spcPts val="0"/>
              </a:spcBef>
              <a:spcAft>
                <a:spcPts val="0"/>
              </a:spcAft>
              <a:buClr>
                <a:srgbClr val="FFFFFF"/>
              </a:buClr>
              <a:buSzPts val="7000"/>
              <a:buNone/>
              <a:defRPr sz="7000">
                <a:solidFill>
                  <a:srgbClr val="FFFFFF"/>
                </a:solidFill>
              </a:defRPr>
            </a:lvl7pPr>
            <a:lvl8pPr lvl="7" rtl="0">
              <a:spcBef>
                <a:spcPts val="0"/>
              </a:spcBef>
              <a:spcAft>
                <a:spcPts val="0"/>
              </a:spcAft>
              <a:buClr>
                <a:srgbClr val="FFFFFF"/>
              </a:buClr>
              <a:buSzPts val="7000"/>
              <a:buNone/>
              <a:defRPr sz="7000">
                <a:solidFill>
                  <a:srgbClr val="FFFFFF"/>
                </a:solidFill>
              </a:defRPr>
            </a:lvl8pPr>
            <a:lvl9pPr lvl="8" rtl="0">
              <a:spcBef>
                <a:spcPts val="0"/>
              </a:spcBef>
              <a:spcAft>
                <a:spcPts val="0"/>
              </a:spcAft>
              <a:buClr>
                <a:srgbClr val="FFFFFF"/>
              </a:buClr>
              <a:buSzPts val="7000"/>
              <a:buNone/>
              <a:defRPr sz="7000">
                <a:solidFill>
                  <a:srgbClr val="FFFFFF"/>
                </a:solidFill>
              </a:defRPr>
            </a:lvl9pPr>
          </a:lstStyle>
          <a:p>
            <a:r>
              <a:t>xx%</a:t>
            </a:r>
          </a:p>
        </p:txBody>
      </p:sp>
      <p:sp>
        <p:nvSpPr>
          <p:cNvPr id="817" name="Google Shape;817;p139"/>
          <p:cNvSpPr txBox="1"/>
          <p:nvPr>
            <p:ph idx="1" type="subTitle"/>
          </p:nvPr>
        </p:nvSpPr>
        <p:spPr>
          <a:xfrm>
            <a:off x="613775" y="4171175"/>
            <a:ext cx="6964500" cy="43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1800"/>
              <a:buNone/>
              <a:defRPr>
                <a:solidFill>
                  <a:srgbClr val="FFFFFF"/>
                </a:solidFill>
                <a:highlight>
                  <a:schemeClr val="accent6"/>
                </a:highligh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818" name="Google Shape;818;p1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19" name="Shape 819"/>
        <p:cNvGrpSpPr/>
        <p:nvPr/>
      </p:nvGrpSpPr>
      <p:grpSpPr>
        <a:xfrm>
          <a:off x="0" y="0"/>
          <a:ext cx="0" cy="0"/>
          <a:chOff x="0" y="0"/>
          <a:chExt cx="0" cy="0"/>
        </a:xfrm>
      </p:grpSpPr>
      <p:sp>
        <p:nvSpPr>
          <p:cNvPr id="820" name="Google Shape;820;p1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CUSTOM">
    <p:spTree>
      <p:nvGrpSpPr>
        <p:cNvPr id="821" name="Shape 821"/>
        <p:cNvGrpSpPr/>
        <p:nvPr/>
      </p:nvGrpSpPr>
      <p:grpSpPr>
        <a:xfrm>
          <a:off x="0" y="0"/>
          <a:ext cx="0" cy="0"/>
          <a:chOff x="0" y="0"/>
          <a:chExt cx="0" cy="0"/>
        </a:xfrm>
      </p:grpSpPr>
      <p:sp>
        <p:nvSpPr>
          <p:cNvPr id="822" name="Google Shape;822;p141"/>
          <p:cNvSpPr/>
          <p:nvPr/>
        </p:nvSpPr>
        <p:spPr>
          <a:xfrm>
            <a:off x="152400" y="166550"/>
            <a:ext cx="6058800" cy="1234200"/>
          </a:xfrm>
          <a:prstGeom prst="rect">
            <a:avLst/>
          </a:prstGeom>
          <a:solidFill>
            <a:srgbClr val="FFB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41"/>
          <p:cNvSpPr txBox="1"/>
          <p:nvPr>
            <p:ph hasCustomPrompt="1" type="title"/>
          </p:nvPr>
        </p:nvSpPr>
        <p:spPr>
          <a:xfrm>
            <a:off x="720000" y="2132600"/>
            <a:ext cx="900000" cy="669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3500"/>
              <a:buNone/>
              <a:defRPr sz="3500">
                <a:solidFill>
                  <a:srgbClr val="000000"/>
                </a:solidFill>
              </a:defRPr>
            </a:lvl1pPr>
            <a:lvl2pPr lvl="1" rtl="0" algn="ctr">
              <a:spcBef>
                <a:spcPts val="0"/>
              </a:spcBef>
              <a:spcAft>
                <a:spcPts val="0"/>
              </a:spcAft>
              <a:buClr>
                <a:srgbClr val="000000"/>
              </a:buClr>
              <a:buSzPts val="5000"/>
              <a:buNone/>
              <a:defRPr sz="5000">
                <a:solidFill>
                  <a:srgbClr val="000000"/>
                </a:solidFill>
              </a:defRPr>
            </a:lvl2pPr>
            <a:lvl3pPr lvl="2" rtl="0" algn="ctr">
              <a:spcBef>
                <a:spcPts val="0"/>
              </a:spcBef>
              <a:spcAft>
                <a:spcPts val="0"/>
              </a:spcAft>
              <a:buClr>
                <a:srgbClr val="000000"/>
              </a:buClr>
              <a:buSzPts val="5000"/>
              <a:buNone/>
              <a:defRPr sz="5000">
                <a:solidFill>
                  <a:srgbClr val="000000"/>
                </a:solidFill>
              </a:defRPr>
            </a:lvl3pPr>
            <a:lvl4pPr lvl="3" rtl="0" algn="ctr">
              <a:spcBef>
                <a:spcPts val="0"/>
              </a:spcBef>
              <a:spcAft>
                <a:spcPts val="0"/>
              </a:spcAft>
              <a:buClr>
                <a:srgbClr val="000000"/>
              </a:buClr>
              <a:buSzPts val="5000"/>
              <a:buNone/>
              <a:defRPr sz="5000">
                <a:solidFill>
                  <a:srgbClr val="000000"/>
                </a:solidFill>
              </a:defRPr>
            </a:lvl4pPr>
            <a:lvl5pPr lvl="4" rtl="0" algn="ctr">
              <a:spcBef>
                <a:spcPts val="0"/>
              </a:spcBef>
              <a:spcAft>
                <a:spcPts val="0"/>
              </a:spcAft>
              <a:buClr>
                <a:srgbClr val="000000"/>
              </a:buClr>
              <a:buSzPts val="5000"/>
              <a:buNone/>
              <a:defRPr sz="5000">
                <a:solidFill>
                  <a:srgbClr val="000000"/>
                </a:solidFill>
              </a:defRPr>
            </a:lvl5pPr>
            <a:lvl6pPr lvl="5" rtl="0" algn="ctr">
              <a:spcBef>
                <a:spcPts val="0"/>
              </a:spcBef>
              <a:spcAft>
                <a:spcPts val="0"/>
              </a:spcAft>
              <a:buClr>
                <a:srgbClr val="000000"/>
              </a:buClr>
              <a:buSzPts val="5000"/>
              <a:buNone/>
              <a:defRPr sz="5000">
                <a:solidFill>
                  <a:srgbClr val="000000"/>
                </a:solidFill>
              </a:defRPr>
            </a:lvl6pPr>
            <a:lvl7pPr lvl="6" rtl="0" algn="ctr">
              <a:spcBef>
                <a:spcPts val="0"/>
              </a:spcBef>
              <a:spcAft>
                <a:spcPts val="0"/>
              </a:spcAft>
              <a:buClr>
                <a:srgbClr val="000000"/>
              </a:buClr>
              <a:buSzPts val="5000"/>
              <a:buNone/>
              <a:defRPr sz="5000">
                <a:solidFill>
                  <a:srgbClr val="000000"/>
                </a:solidFill>
              </a:defRPr>
            </a:lvl7pPr>
            <a:lvl8pPr lvl="7" rtl="0" algn="ctr">
              <a:spcBef>
                <a:spcPts val="0"/>
              </a:spcBef>
              <a:spcAft>
                <a:spcPts val="0"/>
              </a:spcAft>
              <a:buClr>
                <a:srgbClr val="000000"/>
              </a:buClr>
              <a:buSzPts val="5000"/>
              <a:buNone/>
              <a:defRPr sz="5000">
                <a:solidFill>
                  <a:srgbClr val="000000"/>
                </a:solidFill>
              </a:defRPr>
            </a:lvl8pPr>
            <a:lvl9pPr lvl="8" rtl="0" algn="ctr">
              <a:spcBef>
                <a:spcPts val="0"/>
              </a:spcBef>
              <a:spcAft>
                <a:spcPts val="0"/>
              </a:spcAft>
              <a:buClr>
                <a:srgbClr val="000000"/>
              </a:buClr>
              <a:buSzPts val="5000"/>
              <a:buNone/>
              <a:defRPr sz="5000">
                <a:solidFill>
                  <a:srgbClr val="000000"/>
                </a:solidFill>
              </a:defRPr>
            </a:lvl9pPr>
          </a:lstStyle>
          <a:p>
            <a:r>
              <a:t>xx%</a:t>
            </a:r>
          </a:p>
        </p:txBody>
      </p:sp>
      <p:sp>
        <p:nvSpPr>
          <p:cNvPr id="824" name="Google Shape;824;p141"/>
          <p:cNvSpPr txBox="1"/>
          <p:nvPr>
            <p:ph idx="1" type="subTitle"/>
          </p:nvPr>
        </p:nvSpPr>
        <p:spPr>
          <a:xfrm>
            <a:off x="1938300" y="2004350"/>
            <a:ext cx="2452500" cy="354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atin typeface="Montserrat ExtraBold"/>
                <a:ea typeface="Montserrat ExtraBold"/>
                <a:cs typeface="Montserrat ExtraBold"/>
                <a:sym typeface="Montserrat ExtraBold"/>
              </a:defRPr>
            </a:lvl1pPr>
            <a:lvl2pPr lvl="1" rtl="0">
              <a:spcBef>
                <a:spcPts val="1600"/>
              </a:spcBef>
              <a:spcAft>
                <a:spcPts val="0"/>
              </a:spcAft>
              <a:buNone/>
              <a:defRPr sz="1600">
                <a:latin typeface="Montserrat ExtraBold"/>
                <a:ea typeface="Montserrat ExtraBold"/>
                <a:cs typeface="Montserrat ExtraBold"/>
                <a:sym typeface="Montserrat ExtraBold"/>
              </a:defRPr>
            </a:lvl2pPr>
            <a:lvl3pPr lvl="2" rtl="0">
              <a:spcBef>
                <a:spcPts val="1600"/>
              </a:spcBef>
              <a:spcAft>
                <a:spcPts val="0"/>
              </a:spcAft>
              <a:buNone/>
              <a:defRPr sz="1600">
                <a:latin typeface="Montserrat ExtraBold"/>
                <a:ea typeface="Montserrat ExtraBold"/>
                <a:cs typeface="Montserrat ExtraBold"/>
                <a:sym typeface="Montserrat ExtraBold"/>
              </a:defRPr>
            </a:lvl3pPr>
            <a:lvl4pPr lvl="3" rtl="0">
              <a:spcBef>
                <a:spcPts val="1600"/>
              </a:spcBef>
              <a:spcAft>
                <a:spcPts val="0"/>
              </a:spcAft>
              <a:buNone/>
              <a:defRPr sz="1600">
                <a:latin typeface="Montserrat ExtraBold"/>
                <a:ea typeface="Montserrat ExtraBold"/>
                <a:cs typeface="Montserrat ExtraBold"/>
                <a:sym typeface="Montserrat ExtraBold"/>
              </a:defRPr>
            </a:lvl4pPr>
            <a:lvl5pPr lvl="4" rtl="0">
              <a:spcBef>
                <a:spcPts val="1600"/>
              </a:spcBef>
              <a:spcAft>
                <a:spcPts val="0"/>
              </a:spcAft>
              <a:buNone/>
              <a:defRPr sz="1600">
                <a:latin typeface="Montserrat ExtraBold"/>
                <a:ea typeface="Montserrat ExtraBold"/>
                <a:cs typeface="Montserrat ExtraBold"/>
                <a:sym typeface="Montserrat ExtraBold"/>
              </a:defRPr>
            </a:lvl5pPr>
            <a:lvl6pPr lvl="5" rtl="0">
              <a:spcBef>
                <a:spcPts val="1600"/>
              </a:spcBef>
              <a:spcAft>
                <a:spcPts val="0"/>
              </a:spcAft>
              <a:buNone/>
              <a:defRPr sz="1600">
                <a:latin typeface="Montserrat ExtraBold"/>
                <a:ea typeface="Montserrat ExtraBold"/>
                <a:cs typeface="Montserrat ExtraBold"/>
                <a:sym typeface="Montserrat ExtraBold"/>
              </a:defRPr>
            </a:lvl6pPr>
            <a:lvl7pPr lvl="6" rtl="0">
              <a:spcBef>
                <a:spcPts val="1600"/>
              </a:spcBef>
              <a:spcAft>
                <a:spcPts val="0"/>
              </a:spcAft>
              <a:buNone/>
              <a:defRPr sz="1600">
                <a:latin typeface="Montserrat ExtraBold"/>
                <a:ea typeface="Montserrat ExtraBold"/>
                <a:cs typeface="Montserrat ExtraBold"/>
                <a:sym typeface="Montserrat ExtraBold"/>
              </a:defRPr>
            </a:lvl7pPr>
            <a:lvl8pPr lvl="7" rtl="0">
              <a:spcBef>
                <a:spcPts val="1600"/>
              </a:spcBef>
              <a:spcAft>
                <a:spcPts val="0"/>
              </a:spcAft>
              <a:buNone/>
              <a:defRPr sz="1600">
                <a:latin typeface="Montserrat ExtraBold"/>
                <a:ea typeface="Montserrat ExtraBold"/>
                <a:cs typeface="Montserrat ExtraBold"/>
                <a:sym typeface="Montserrat ExtraBold"/>
              </a:defRPr>
            </a:lvl8pPr>
            <a:lvl9pPr lvl="8" rtl="0">
              <a:spcBef>
                <a:spcPts val="1600"/>
              </a:spcBef>
              <a:spcAft>
                <a:spcPts val="1600"/>
              </a:spcAft>
              <a:buNone/>
              <a:defRPr sz="1600">
                <a:latin typeface="Montserrat ExtraBold"/>
                <a:ea typeface="Montserrat ExtraBold"/>
                <a:cs typeface="Montserrat ExtraBold"/>
                <a:sym typeface="Montserrat ExtraBold"/>
              </a:defRPr>
            </a:lvl9pPr>
          </a:lstStyle>
          <a:p/>
        </p:txBody>
      </p:sp>
      <p:sp>
        <p:nvSpPr>
          <p:cNvPr id="825" name="Google Shape;825;p141"/>
          <p:cNvSpPr txBox="1"/>
          <p:nvPr>
            <p:ph hasCustomPrompt="1" idx="2" type="title"/>
          </p:nvPr>
        </p:nvSpPr>
        <p:spPr>
          <a:xfrm>
            <a:off x="720000" y="3669100"/>
            <a:ext cx="900000" cy="669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3500"/>
              <a:buNone/>
              <a:defRPr sz="3500">
                <a:solidFill>
                  <a:srgbClr val="000000"/>
                </a:solidFill>
              </a:defRPr>
            </a:lvl1pPr>
            <a:lvl2pPr lvl="1" rtl="0" algn="ctr">
              <a:spcBef>
                <a:spcPts val="0"/>
              </a:spcBef>
              <a:spcAft>
                <a:spcPts val="0"/>
              </a:spcAft>
              <a:buClr>
                <a:srgbClr val="000000"/>
              </a:buClr>
              <a:buSzPts val="5000"/>
              <a:buNone/>
              <a:defRPr sz="5000">
                <a:solidFill>
                  <a:srgbClr val="000000"/>
                </a:solidFill>
              </a:defRPr>
            </a:lvl2pPr>
            <a:lvl3pPr lvl="2" rtl="0" algn="ctr">
              <a:spcBef>
                <a:spcPts val="0"/>
              </a:spcBef>
              <a:spcAft>
                <a:spcPts val="0"/>
              </a:spcAft>
              <a:buClr>
                <a:srgbClr val="000000"/>
              </a:buClr>
              <a:buSzPts val="5000"/>
              <a:buNone/>
              <a:defRPr sz="5000">
                <a:solidFill>
                  <a:srgbClr val="000000"/>
                </a:solidFill>
              </a:defRPr>
            </a:lvl3pPr>
            <a:lvl4pPr lvl="3" rtl="0" algn="ctr">
              <a:spcBef>
                <a:spcPts val="0"/>
              </a:spcBef>
              <a:spcAft>
                <a:spcPts val="0"/>
              </a:spcAft>
              <a:buClr>
                <a:srgbClr val="000000"/>
              </a:buClr>
              <a:buSzPts val="5000"/>
              <a:buNone/>
              <a:defRPr sz="5000">
                <a:solidFill>
                  <a:srgbClr val="000000"/>
                </a:solidFill>
              </a:defRPr>
            </a:lvl4pPr>
            <a:lvl5pPr lvl="4" rtl="0" algn="ctr">
              <a:spcBef>
                <a:spcPts val="0"/>
              </a:spcBef>
              <a:spcAft>
                <a:spcPts val="0"/>
              </a:spcAft>
              <a:buClr>
                <a:srgbClr val="000000"/>
              </a:buClr>
              <a:buSzPts val="5000"/>
              <a:buNone/>
              <a:defRPr sz="5000">
                <a:solidFill>
                  <a:srgbClr val="000000"/>
                </a:solidFill>
              </a:defRPr>
            </a:lvl5pPr>
            <a:lvl6pPr lvl="5" rtl="0" algn="ctr">
              <a:spcBef>
                <a:spcPts val="0"/>
              </a:spcBef>
              <a:spcAft>
                <a:spcPts val="0"/>
              </a:spcAft>
              <a:buClr>
                <a:srgbClr val="000000"/>
              </a:buClr>
              <a:buSzPts val="5000"/>
              <a:buNone/>
              <a:defRPr sz="5000">
                <a:solidFill>
                  <a:srgbClr val="000000"/>
                </a:solidFill>
              </a:defRPr>
            </a:lvl6pPr>
            <a:lvl7pPr lvl="6" rtl="0" algn="ctr">
              <a:spcBef>
                <a:spcPts val="0"/>
              </a:spcBef>
              <a:spcAft>
                <a:spcPts val="0"/>
              </a:spcAft>
              <a:buClr>
                <a:srgbClr val="000000"/>
              </a:buClr>
              <a:buSzPts val="5000"/>
              <a:buNone/>
              <a:defRPr sz="5000">
                <a:solidFill>
                  <a:srgbClr val="000000"/>
                </a:solidFill>
              </a:defRPr>
            </a:lvl7pPr>
            <a:lvl8pPr lvl="7" rtl="0" algn="ctr">
              <a:spcBef>
                <a:spcPts val="0"/>
              </a:spcBef>
              <a:spcAft>
                <a:spcPts val="0"/>
              </a:spcAft>
              <a:buClr>
                <a:srgbClr val="000000"/>
              </a:buClr>
              <a:buSzPts val="5000"/>
              <a:buNone/>
              <a:defRPr sz="5000">
                <a:solidFill>
                  <a:srgbClr val="000000"/>
                </a:solidFill>
              </a:defRPr>
            </a:lvl8pPr>
            <a:lvl9pPr lvl="8" rtl="0" algn="ctr">
              <a:spcBef>
                <a:spcPts val="0"/>
              </a:spcBef>
              <a:spcAft>
                <a:spcPts val="0"/>
              </a:spcAft>
              <a:buClr>
                <a:srgbClr val="000000"/>
              </a:buClr>
              <a:buSzPts val="5000"/>
              <a:buNone/>
              <a:defRPr sz="5000">
                <a:solidFill>
                  <a:srgbClr val="000000"/>
                </a:solidFill>
              </a:defRPr>
            </a:lvl9pPr>
          </a:lstStyle>
          <a:p>
            <a:r>
              <a:t>xx%</a:t>
            </a:r>
          </a:p>
        </p:txBody>
      </p:sp>
      <p:sp>
        <p:nvSpPr>
          <p:cNvPr id="826" name="Google Shape;826;p141"/>
          <p:cNvSpPr txBox="1"/>
          <p:nvPr>
            <p:ph idx="3" type="subTitle"/>
          </p:nvPr>
        </p:nvSpPr>
        <p:spPr>
          <a:xfrm>
            <a:off x="1938300" y="3516675"/>
            <a:ext cx="2452500" cy="354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atin typeface="Montserrat ExtraBold"/>
                <a:ea typeface="Montserrat ExtraBold"/>
                <a:cs typeface="Montserrat ExtraBold"/>
                <a:sym typeface="Montserrat ExtraBold"/>
              </a:defRPr>
            </a:lvl1pPr>
            <a:lvl2pPr lvl="1" rtl="0">
              <a:spcBef>
                <a:spcPts val="1600"/>
              </a:spcBef>
              <a:spcAft>
                <a:spcPts val="0"/>
              </a:spcAft>
              <a:buNone/>
              <a:defRPr sz="1600">
                <a:latin typeface="Montserrat ExtraBold"/>
                <a:ea typeface="Montserrat ExtraBold"/>
                <a:cs typeface="Montserrat ExtraBold"/>
                <a:sym typeface="Montserrat ExtraBold"/>
              </a:defRPr>
            </a:lvl2pPr>
            <a:lvl3pPr lvl="2" rtl="0">
              <a:spcBef>
                <a:spcPts val="1600"/>
              </a:spcBef>
              <a:spcAft>
                <a:spcPts val="0"/>
              </a:spcAft>
              <a:buNone/>
              <a:defRPr sz="1600">
                <a:latin typeface="Montserrat ExtraBold"/>
                <a:ea typeface="Montserrat ExtraBold"/>
                <a:cs typeface="Montserrat ExtraBold"/>
                <a:sym typeface="Montserrat ExtraBold"/>
              </a:defRPr>
            </a:lvl3pPr>
            <a:lvl4pPr lvl="3" rtl="0">
              <a:spcBef>
                <a:spcPts val="1600"/>
              </a:spcBef>
              <a:spcAft>
                <a:spcPts val="0"/>
              </a:spcAft>
              <a:buNone/>
              <a:defRPr sz="1600">
                <a:latin typeface="Montserrat ExtraBold"/>
                <a:ea typeface="Montserrat ExtraBold"/>
                <a:cs typeface="Montserrat ExtraBold"/>
                <a:sym typeface="Montserrat ExtraBold"/>
              </a:defRPr>
            </a:lvl4pPr>
            <a:lvl5pPr lvl="4" rtl="0">
              <a:spcBef>
                <a:spcPts val="1600"/>
              </a:spcBef>
              <a:spcAft>
                <a:spcPts val="0"/>
              </a:spcAft>
              <a:buNone/>
              <a:defRPr sz="1600">
                <a:latin typeface="Montserrat ExtraBold"/>
                <a:ea typeface="Montserrat ExtraBold"/>
                <a:cs typeface="Montserrat ExtraBold"/>
                <a:sym typeface="Montserrat ExtraBold"/>
              </a:defRPr>
            </a:lvl5pPr>
            <a:lvl6pPr lvl="5" rtl="0">
              <a:spcBef>
                <a:spcPts val="1600"/>
              </a:spcBef>
              <a:spcAft>
                <a:spcPts val="0"/>
              </a:spcAft>
              <a:buNone/>
              <a:defRPr sz="1600">
                <a:latin typeface="Montserrat ExtraBold"/>
                <a:ea typeface="Montserrat ExtraBold"/>
                <a:cs typeface="Montserrat ExtraBold"/>
                <a:sym typeface="Montserrat ExtraBold"/>
              </a:defRPr>
            </a:lvl6pPr>
            <a:lvl7pPr lvl="6" rtl="0">
              <a:spcBef>
                <a:spcPts val="1600"/>
              </a:spcBef>
              <a:spcAft>
                <a:spcPts val="0"/>
              </a:spcAft>
              <a:buNone/>
              <a:defRPr sz="1600">
                <a:latin typeface="Montserrat ExtraBold"/>
                <a:ea typeface="Montserrat ExtraBold"/>
                <a:cs typeface="Montserrat ExtraBold"/>
                <a:sym typeface="Montserrat ExtraBold"/>
              </a:defRPr>
            </a:lvl7pPr>
            <a:lvl8pPr lvl="7" rtl="0">
              <a:spcBef>
                <a:spcPts val="1600"/>
              </a:spcBef>
              <a:spcAft>
                <a:spcPts val="0"/>
              </a:spcAft>
              <a:buNone/>
              <a:defRPr sz="1600">
                <a:latin typeface="Montserrat ExtraBold"/>
                <a:ea typeface="Montserrat ExtraBold"/>
                <a:cs typeface="Montserrat ExtraBold"/>
                <a:sym typeface="Montserrat ExtraBold"/>
              </a:defRPr>
            </a:lvl8pPr>
            <a:lvl9pPr lvl="8" rtl="0">
              <a:spcBef>
                <a:spcPts val="1600"/>
              </a:spcBef>
              <a:spcAft>
                <a:spcPts val="1600"/>
              </a:spcAft>
              <a:buNone/>
              <a:defRPr sz="1600">
                <a:latin typeface="Montserrat ExtraBold"/>
                <a:ea typeface="Montserrat ExtraBold"/>
                <a:cs typeface="Montserrat ExtraBold"/>
                <a:sym typeface="Montserrat ExtraBold"/>
              </a:defRPr>
            </a:lvl9pPr>
          </a:lstStyle>
          <a:p/>
        </p:txBody>
      </p:sp>
      <p:sp>
        <p:nvSpPr>
          <p:cNvPr id="827" name="Google Shape;827;p141"/>
          <p:cNvSpPr txBox="1"/>
          <p:nvPr>
            <p:ph hasCustomPrompt="1" idx="4" type="title"/>
          </p:nvPr>
        </p:nvSpPr>
        <p:spPr>
          <a:xfrm>
            <a:off x="4752900" y="2132600"/>
            <a:ext cx="900000" cy="669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3500"/>
              <a:buNone/>
              <a:defRPr sz="3500">
                <a:solidFill>
                  <a:srgbClr val="000000"/>
                </a:solidFill>
              </a:defRPr>
            </a:lvl1pPr>
            <a:lvl2pPr lvl="1" rtl="0" algn="ctr">
              <a:spcBef>
                <a:spcPts val="0"/>
              </a:spcBef>
              <a:spcAft>
                <a:spcPts val="0"/>
              </a:spcAft>
              <a:buClr>
                <a:srgbClr val="000000"/>
              </a:buClr>
              <a:buSzPts val="5000"/>
              <a:buNone/>
              <a:defRPr sz="5000">
                <a:solidFill>
                  <a:srgbClr val="000000"/>
                </a:solidFill>
              </a:defRPr>
            </a:lvl2pPr>
            <a:lvl3pPr lvl="2" rtl="0" algn="ctr">
              <a:spcBef>
                <a:spcPts val="0"/>
              </a:spcBef>
              <a:spcAft>
                <a:spcPts val="0"/>
              </a:spcAft>
              <a:buClr>
                <a:srgbClr val="000000"/>
              </a:buClr>
              <a:buSzPts val="5000"/>
              <a:buNone/>
              <a:defRPr sz="5000">
                <a:solidFill>
                  <a:srgbClr val="000000"/>
                </a:solidFill>
              </a:defRPr>
            </a:lvl3pPr>
            <a:lvl4pPr lvl="3" rtl="0" algn="ctr">
              <a:spcBef>
                <a:spcPts val="0"/>
              </a:spcBef>
              <a:spcAft>
                <a:spcPts val="0"/>
              </a:spcAft>
              <a:buClr>
                <a:srgbClr val="000000"/>
              </a:buClr>
              <a:buSzPts val="5000"/>
              <a:buNone/>
              <a:defRPr sz="5000">
                <a:solidFill>
                  <a:srgbClr val="000000"/>
                </a:solidFill>
              </a:defRPr>
            </a:lvl4pPr>
            <a:lvl5pPr lvl="4" rtl="0" algn="ctr">
              <a:spcBef>
                <a:spcPts val="0"/>
              </a:spcBef>
              <a:spcAft>
                <a:spcPts val="0"/>
              </a:spcAft>
              <a:buClr>
                <a:srgbClr val="000000"/>
              </a:buClr>
              <a:buSzPts val="5000"/>
              <a:buNone/>
              <a:defRPr sz="5000">
                <a:solidFill>
                  <a:srgbClr val="000000"/>
                </a:solidFill>
              </a:defRPr>
            </a:lvl5pPr>
            <a:lvl6pPr lvl="5" rtl="0" algn="ctr">
              <a:spcBef>
                <a:spcPts val="0"/>
              </a:spcBef>
              <a:spcAft>
                <a:spcPts val="0"/>
              </a:spcAft>
              <a:buClr>
                <a:srgbClr val="000000"/>
              </a:buClr>
              <a:buSzPts val="5000"/>
              <a:buNone/>
              <a:defRPr sz="5000">
                <a:solidFill>
                  <a:srgbClr val="000000"/>
                </a:solidFill>
              </a:defRPr>
            </a:lvl6pPr>
            <a:lvl7pPr lvl="6" rtl="0" algn="ctr">
              <a:spcBef>
                <a:spcPts val="0"/>
              </a:spcBef>
              <a:spcAft>
                <a:spcPts val="0"/>
              </a:spcAft>
              <a:buClr>
                <a:srgbClr val="000000"/>
              </a:buClr>
              <a:buSzPts val="5000"/>
              <a:buNone/>
              <a:defRPr sz="5000">
                <a:solidFill>
                  <a:srgbClr val="000000"/>
                </a:solidFill>
              </a:defRPr>
            </a:lvl7pPr>
            <a:lvl8pPr lvl="7" rtl="0" algn="ctr">
              <a:spcBef>
                <a:spcPts val="0"/>
              </a:spcBef>
              <a:spcAft>
                <a:spcPts val="0"/>
              </a:spcAft>
              <a:buClr>
                <a:srgbClr val="000000"/>
              </a:buClr>
              <a:buSzPts val="5000"/>
              <a:buNone/>
              <a:defRPr sz="5000">
                <a:solidFill>
                  <a:srgbClr val="000000"/>
                </a:solidFill>
              </a:defRPr>
            </a:lvl8pPr>
            <a:lvl9pPr lvl="8" rtl="0" algn="ctr">
              <a:spcBef>
                <a:spcPts val="0"/>
              </a:spcBef>
              <a:spcAft>
                <a:spcPts val="0"/>
              </a:spcAft>
              <a:buClr>
                <a:srgbClr val="000000"/>
              </a:buClr>
              <a:buSzPts val="5000"/>
              <a:buNone/>
              <a:defRPr sz="5000">
                <a:solidFill>
                  <a:srgbClr val="000000"/>
                </a:solidFill>
              </a:defRPr>
            </a:lvl9pPr>
          </a:lstStyle>
          <a:p>
            <a:r>
              <a:t>xx%</a:t>
            </a:r>
          </a:p>
        </p:txBody>
      </p:sp>
      <p:sp>
        <p:nvSpPr>
          <p:cNvPr id="828" name="Google Shape;828;p141"/>
          <p:cNvSpPr txBox="1"/>
          <p:nvPr>
            <p:ph idx="5" type="subTitle"/>
          </p:nvPr>
        </p:nvSpPr>
        <p:spPr>
          <a:xfrm>
            <a:off x="5971200" y="2004350"/>
            <a:ext cx="2452500" cy="354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atin typeface="Montserrat ExtraBold"/>
                <a:ea typeface="Montserrat ExtraBold"/>
                <a:cs typeface="Montserrat ExtraBold"/>
                <a:sym typeface="Montserrat ExtraBold"/>
              </a:defRPr>
            </a:lvl1pPr>
            <a:lvl2pPr lvl="1" rtl="0">
              <a:spcBef>
                <a:spcPts val="1600"/>
              </a:spcBef>
              <a:spcAft>
                <a:spcPts val="0"/>
              </a:spcAft>
              <a:buNone/>
              <a:defRPr sz="1600">
                <a:latin typeface="Montserrat ExtraBold"/>
                <a:ea typeface="Montserrat ExtraBold"/>
                <a:cs typeface="Montserrat ExtraBold"/>
                <a:sym typeface="Montserrat ExtraBold"/>
              </a:defRPr>
            </a:lvl2pPr>
            <a:lvl3pPr lvl="2" rtl="0">
              <a:spcBef>
                <a:spcPts val="1600"/>
              </a:spcBef>
              <a:spcAft>
                <a:spcPts val="0"/>
              </a:spcAft>
              <a:buNone/>
              <a:defRPr sz="1600">
                <a:latin typeface="Montserrat ExtraBold"/>
                <a:ea typeface="Montserrat ExtraBold"/>
                <a:cs typeface="Montserrat ExtraBold"/>
                <a:sym typeface="Montserrat ExtraBold"/>
              </a:defRPr>
            </a:lvl3pPr>
            <a:lvl4pPr lvl="3" rtl="0">
              <a:spcBef>
                <a:spcPts val="1600"/>
              </a:spcBef>
              <a:spcAft>
                <a:spcPts val="0"/>
              </a:spcAft>
              <a:buNone/>
              <a:defRPr sz="1600">
                <a:latin typeface="Montserrat ExtraBold"/>
                <a:ea typeface="Montserrat ExtraBold"/>
                <a:cs typeface="Montserrat ExtraBold"/>
                <a:sym typeface="Montserrat ExtraBold"/>
              </a:defRPr>
            </a:lvl4pPr>
            <a:lvl5pPr lvl="4" rtl="0">
              <a:spcBef>
                <a:spcPts val="1600"/>
              </a:spcBef>
              <a:spcAft>
                <a:spcPts val="0"/>
              </a:spcAft>
              <a:buNone/>
              <a:defRPr sz="1600">
                <a:latin typeface="Montserrat ExtraBold"/>
                <a:ea typeface="Montserrat ExtraBold"/>
                <a:cs typeface="Montserrat ExtraBold"/>
                <a:sym typeface="Montserrat ExtraBold"/>
              </a:defRPr>
            </a:lvl5pPr>
            <a:lvl6pPr lvl="5" rtl="0">
              <a:spcBef>
                <a:spcPts val="1600"/>
              </a:spcBef>
              <a:spcAft>
                <a:spcPts val="0"/>
              </a:spcAft>
              <a:buNone/>
              <a:defRPr sz="1600">
                <a:latin typeface="Montserrat ExtraBold"/>
                <a:ea typeface="Montserrat ExtraBold"/>
                <a:cs typeface="Montserrat ExtraBold"/>
                <a:sym typeface="Montserrat ExtraBold"/>
              </a:defRPr>
            </a:lvl6pPr>
            <a:lvl7pPr lvl="6" rtl="0">
              <a:spcBef>
                <a:spcPts val="1600"/>
              </a:spcBef>
              <a:spcAft>
                <a:spcPts val="0"/>
              </a:spcAft>
              <a:buNone/>
              <a:defRPr sz="1600">
                <a:latin typeface="Montserrat ExtraBold"/>
                <a:ea typeface="Montserrat ExtraBold"/>
                <a:cs typeface="Montserrat ExtraBold"/>
                <a:sym typeface="Montserrat ExtraBold"/>
              </a:defRPr>
            </a:lvl7pPr>
            <a:lvl8pPr lvl="7" rtl="0">
              <a:spcBef>
                <a:spcPts val="1600"/>
              </a:spcBef>
              <a:spcAft>
                <a:spcPts val="0"/>
              </a:spcAft>
              <a:buNone/>
              <a:defRPr sz="1600">
                <a:latin typeface="Montserrat ExtraBold"/>
                <a:ea typeface="Montserrat ExtraBold"/>
                <a:cs typeface="Montserrat ExtraBold"/>
                <a:sym typeface="Montserrat ExtraBold"/>
              </a:defRPr>
            </a:lvl8pPr>
            <a:lvl9pPr lvl="8" rtl="0">
              <a:spcBef>
                <a:spcPts val="1600"/>
              </a:spcBef>
              <a:spcAft>
                <a:spcPts val="1600"/>
              </a:spcAft>
              <a:buNone/>
              <a:defRPr sz="1600">
                <a:latin typeface="Montserrat ExtraBold"/>
                <a:ea typeface="Montserrat ExtraBold"/>
                <a:cs typeface="Montserrat ExtraBold"/>
                <a:sym typeface="Montserrat ExtraBold"/>
              </a:defRPr>
            </a:lvl9pPr>
          </a:lstStyle>
          <a:p/>
        </p:txBody>
      </p:sp>
      <p:sp>
        <p:nvSpPr>
          <p:cNvPr id="829" name="Google Shape;829;p141"/>
          <p:cNvSpPr txBox="1"/>
          <p:nvPr>
            <p:ph hasCustomPrompt="1" idx="6" type="title"/>
          </p:nvPr>
        </p:nvSpPr>
        <p:spPr>
          <a:xfrm>
            <a:off x="4752900" y="3669100"/>
            <a:ext cx="900000" cy="669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3500"/>
              <a:buNone/>
              <a:defRPr sz="3500">
                <a:solidFill>
                  <a:srgbClr val="000000"/>
                </a:solidFill>
              </a:defRPr>
            </a:lvl1pPr>
            <a:lvl2pPr lvl="1" rtl="0" algn="ctr">
              <a:spcBef>
                <a:spcPts val="0"/>
              </a:spcBef>
              <a:spcAft>
                <a:spcPts val="0"/>
              </a:spcAft>
              <a:buClr>
                <a:srgbClr val="000000"/>
              </a:buClr>
              <a:buSzPts val="5000"/>
              <a:buNone/>
              <a:defRPr sz="5000">
                <a:solidFill>
                  <a:srgbClr val="000000"/>
                </a:solidFill>
              </a:defRPr>
            </a:lvl2pPr>
            <a:lvl3pPr lvl="2" rtl="0" algn="ctr">
              <a:spcBef>
                <a:spcPts val="0"/>
              </a:spcBef>
              <a:spcAft>
                <a:spcPts val="0"/>
              </a:spcAft>
              <a:buClr>
                <a:srgbClr val="000000"/>
              </a:buClr>
              <a:buSzPts val="5000"/>
              <a:buNone/>
              <a:defRPr sz="5000">
                <a:solidFill>
                  <a:srgbClr val="000000"/>
                </a:solidFill>
              </a:defRPr>
            </a:lvl3pPr>
            <a:lvl4pPr lvl="3" rtl="0" algn="ctr">
              <a:spcBef>
                <a:spcPts val="0"/>
              </a:spcBef>
              <a:spcAft>
                <a:spcPts val="0"/>
              </a:spcAft>
              <a:buClr>
                <a:srgbClr val="000000"/>
              </a:buClr>
              <a:buSzPts val="5000"/>
              <a:buNone/>
              <a:defRPr sz="5000">
                <a:solidFill>
                  <a:srgbClr val="000000"/>
                </a:solidFill>
              </a:defRPr>
            </a:lvl4pPr>
            <a:lvl5pPr lvl="4" rtl="0" algn="ctr">
              <a:spcBef>
                <a:spcPts val="0"/>
              </a:spcBef>
              <a:spcAft>
                <a:spcPts val="0"/>
              </a:spcAft>
              <a:buClr>
                <a:srgbClr val="000000"/>
              </a:buClr>
              <a:buSzPts val="5000"/>
              <a:buNone/>
              <a:defRPr sz="5000">
                <a:solidFill>
                  <a:srgbClr val="000000"/>
                </a:solidFill>
              </a:defRPr>
            </a:lvl5pPr>
            <a:lvl6pPr lvl="5" rtl="0" algn="ctr">
              <a:spcBef>
                <a:spcPts val="0"/>
              </a:spcBef>
              <a:spcAft>
                <a:spcPts val="0"/>
              </a:spcAft>
              <a:buClr>
                <a:srgbClr val="000000"/>
              </a:buClr>
              <a:buSzPts val="5000"/>
              <a:buNone/>
              <a:defRPr sz="5000">
                <a:solidFill>
                  <a:srgbClr val="000000"/>
                </a:solidFill>
              </a:defRPr>
            </a:lvl6pPr>
            <a:lvl7pPr lvl="6" rtl="0" algn="ctr">
              <a:spcBef>
                <a:spcPts val="0"/>
              </a:spcBef>
              <a:spcAft>
                <a:spcPts val="0"/>
              </a:spcAft>
              <a:buClr>
                <a:srgbClr val="000000"/>
              </a:buClr>
              <a:buSzPts val="5000"/>
              <a:buNone/>
              <a:defRPr sz="5000">
                <a:solidFill>
                  <a:srgbClr val="000000"/>
                </a:solidFill>
              </a:defRPr>
            </a:lvl7pPr>
            <a:lvl8pPr lvl="7" rtl="0" algn="ctr">
              <a:spcBef>
                <a:spcPts val="0"/>
              </a:spcBef>
              <a:spcAft>
                <a:spcPts val="0"/>
              </a:spcAft>
              <a:buClr>
                <a:srgbClr val="000000"/>
              </a:buClr>
              <a:buSzPts val="5000"/>
              <a:buNone/>
              <a:defRPr sz="5000">
                <a:solidFill>
                  <a:srgbClr val="000000"/>
                </a:solidFill>
              </a:defRPr>
            </a:lvl8pPr>
            <a:lvl9pPr lvl="8" rtl="0" algn="ctr">
              <a:spcBef>
                <a:spcPts val="0"/>
              </a:spcBef>
              <a:spcAft>
                <a:spcPts val="0"/>
              </a:spcAft>
              <a:buClr>
                <a:srgbClr val="000000"/>
              </a:buClr>
              <a:buSzPts val="5000"/>
              <a:buNone/>
              <a:defRPr sz="5000">
                <a:solidFill>
                  <a:srgbClr val="000000"/>
                </a:solidFill>
              </a:defRPr>
            </a:lvl9pPr>
          </a:lstStyle>
          <a:p>
            <a:r>
              <a:t>xx%</a:t>
            </a:r>
          </a:p>
        </p:txBody>
      </p:sp>
      <p:sp>
        <p:nvSpPr>
          <p:cNvPr id="830" name="Google Shape;830;p141"/>
          <p:cNvSpPr txBox="1"/>
          <p:nvPr>
            <p:ph idx="7" type="subTitle"/>
          </p:nvPr>
        </p:nvSpPr>
        <p:spPr>
          <a:xfrm>
            <a:off x="5971200" y="3516675"/>
            <a:ext cx="2452500" cy="354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atin typeface="Montserrat ExtraBold"/>
                <a:ea typeface="Montserrat ExtraBold"/>
                <a:cs typeface="Montserrat ExtraBold"/>
                <a:sym typeface="Montserrat ExtraBold"/>
              </a:defRPr>
            </a:lvl1pPr>
            <a:lvl2pPr lvl="1" rtl="0">
              <a:spcBef>
                <a:spcPts val="1600"/>
              </a:spcBef>
              <a:spcAft>
                <a:spcPts val="0"/>
              </a:spcAft>
              <a:buNone/>
              <a:defRPr sz="1600">
                <a:latin typeface="Montserrat ExtraBold"/>
                <a:ea typeface="Montserrat ExtraBold"/>
                <a:cs typeface="Montserrat ExtraBold"/>
                <a:sym typeface="Montserrat ExtraBold"/>
              </a:defRPr>
            </a:lvl2pPr>
            <a:lvl3pPr lvl="2" rtl="0">
              <a:spcBef>
                <a:spcPts val="1600"/>
              </a:spcBef>
              <a:spcAft>
                <a:spcPts val="0"/>
              </a:spcAft>
              <a:buNone/>
              <a:defRPr sz="1600">
                <a:latin typeface="Montserrat ExtraBold"/>
                <a:ea typeface="Montserrat ExtraBold"/>
                <a:cs typeface="Montserrat ExtraBold"/>
                <a:sym typeface="Montserrat ExtraBold"/>
              </a:defRPr>
            </a:lvl3pPr>
            <a:lvl4pPr lvl="3" rtl="0">
              <a:spcBef>
                <a:spcPts val="1600"/>
              </a:spcBef>
              <a:spcAft>
                <a:spcPts val="0"/>
              </a:spcAft>
              <a:buNone/>
              <a:defRPr sz="1600">
                <a:latin typeface="Montserrat ExtraBold"/>
                <a:ea typeface="Montserrat ExtraBold"/>
                <a:cs typeface="Montserrat ExtraBold"/>
                <a:sym typeface="Montserrat ExtraBold"/>
              </a:defRPr>
            </a:lvl4pPr>
            <a:lvl5pPr lvl="4" rtl="0">
              <a:spcBef>
                <a:spcPts val="1600"/>
              </a:spcBef>
              <a:spcAft>
                <a:spcPts val="0"/>
              </a:spcAft>
              <a:buNone/>
              <a:defRPr sz="1600">
                <a:latin typeface="Montserrat ExtraBold"/>
                <a:ea typeface="Montserrat ExtraBold"/>
                <a:cs typeface="Montserrat ExtraBold"/>
                <a:sym typeface="Montserrat ExtraBold"/>
              </a:defRPr>
            </a:lvl5pPr>
            <a:lvl6pPr lvl="5" rtl="0">
              <a:spcBef>
                <a:spcPts val="1600"/>
              </a:spcBef>
              <a:spcAft>
                <a:spcPts val="0"/>
              </a:spcAft>
              <a:buNone/>
              <a:defRPr sz="1600">
                <a:latin typeface="Montserrat ExtraBold"/>
                <a:ea typeface="Montserrat ExtraBold"/>
                <a:cs typeface="Montserrat ExtraBold"/>
                <a:sym typeface="Montserrat ExtraBold"/>
              </a:defRPr>
            </a:lvl6pPr>
            <a:lvl7pPr lvl="6" rtl="0">
              <a:spcBef>
                <a:spcPts val="1600"/>
              </a:spcBef>
              <a:spcAft>
                <a:spcPts val="0"/>
              </a:spcAft>
              <a:buNone/>
              <a:defRPr sz="1600">
                <a:latin typeface="Montserrat ExtraBold"/>
                <a:ea typeface="Montserrat ExtraBold"/>
                <a:cs typeface="Montserrat ExtraBold"/>
                <a:sym typeface="Montserrat ExtraBold"/>
              </a:defRPr>
            </a:lvl7pPr>
            <a:lvl8pPr lvl="7" rtl="0">
              <a:spcBef>
                <a:spcPts val="1600"/>
              </a:spcBef>
              <a:spcAft>
                <a:spcPts val="0"/>
              </a:spcAft>
              <a:buNone/>
              <a:defRPr sz="1600">
                <a:latin typeface="Montserrat ExtraBold"/>
                <a:ea typeface="Montserrat ExtraBold"/>
                <a:cs typeface="Montserrat ExtraBold"/>
                <a:sym typeface="Montserrat ExtraBold"/>
              </a:defRPr>
            </a:lvl8pPr>
            <a:lvl9pPr lvl="8" rtl="0">
              <a:spcBef>
                <a:spcPts val="1600"/>
              </a:spcBef>
              <a:spcAft>
                <a:spcPts val="1600"/>
              </a:spcAft>
              <a:buNone/>
              <a:defRPr sz="1600">
                <a:latin typeface="Montserrat ExtraBold"/>
                <a:ea typeface="Montserrat ExtraBold"/>
                <a:cs typeface="Montserrat ExtraBold"/>
                <a:sym typeface="Montserrat ExtraBold"/>
              </a:defRPr>
            </a:lvl9pPr>
          </a:lstStyle>
          <a:p/>
        </p:txBody>
      </p:sp>
      <p:sp>
        <p:nvSpPr>
          <p:cNvPr id="831" name="Google Shape;831;p141"/>
          <p:cNvSpPr txBox="1"/>
          <p:nvPr>
            <p:ph idx="8" type="title"/>
          </p:nvPr>
        </p:nvSpPr>
        <p:spPr>
          <a:xfrm>
            <a:off x="720000" y="540000"/>
            <a:ext cx="5491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solidFill>
                  <a:srgbClr val="FFFFFF"/>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832" name="Google Shape;832;p141"/>
          <p:cNvSpPr txBox="1"/>
          <p:nvPr>
            <p:ph idx="9" type="subTitle"/>
          </p:nvPr>
        </p:nvSpPr>
        <p:spPr>
          <a:xfrm>
            <a:off x="1947450" y="2360150"/>
            <a:ext cx="2452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833" name="Google Shape;833;p141"/>
          <p:cNvSpPr txBox="1"/>
          <p:nvPr>
            <p:ph idx="13" type="subTitle"/>
          </p:nvPr>
        </p:nvSpPr>
        <p:spPr>
          <a:xfrm>
            <a:off x="5971050" y="2360150"/>
            <a:ext cx="2452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834" name="Google Shape;834;p141"/>
          <p:cNvSpPr txBox="1"/>
          <p:nvPr>
            <p:ph idx="14" type="subTitle"/>
          </p:nvPr>
        </p:nvSpPr>
        <p:spPr>
          <a:xfrm>
            <a:off x="1947450" y="3909450"/>
            <a:ext cx="2452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835" name="Google Shape;835;p141"/>
          <p:cNvSpPr txBox="1"/>
          <p:nvPr>
            <p:ph idx="15" type="subTitle"/>
          </p:nvPr>
        </p:nvSpPr>
        <p:spPr>
          <a:xfrm>
            <a:off x="5971050" y="3909450"/>
            <a:ext cx="2452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836" name="Google Shape;836;p1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titles + text">
  <p:cSld name="CUSTOM_2">
    <p:spTree>
      <p:nvGrpSpPr>
        <p:cNvPr id="837" name="Shape 837"/>
        <p:cNvGrpSpPr/>
        <p:nvPr/>
      </p:nvGrpSpPr>
      <p:grpSpPr>
        <a:xfrm>
          <a:off x="0" y="0"/>
          <a:ext cx="0" cy="0"/>
          <a:chOff x="0" y="0"/>
          <a:chExt cx="0" cy="0"/>
        </a:xfrm>
      </p:grpSpPr>
      <p:sp>
        <p:nvSpPr>
          <p:cNvPr id="838" name="Google Shape;838;p142"/>
          <p:cNvSpPr txBox="1"/>
          <p:nvPr>
            <p:ph type="title"/>
          </p:nvPr>
        </p:nvSpPr>
        <p:spPr>
          <a:xfrm>
            <a:off x="720000" y="847725"/>
            <a:ext cx="3533700" cy="495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2pPr>
            <a:lvl3pPr lvl="2"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3pPr>
            <a:lvl4pPr lvl="3"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4pPr>
            <a:lvl5pPr lvl="4"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5pPr>
            <a:lvl6pPr lvl="5"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6pPr>
            <a:lvl7pPr lvl="6"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7pPr>
            <a:lvl8pPr lvl="7"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8pPr>
            <a:lvl9pPr lvl="8"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9pPr>
          </a:lstStyle>
          <a:p/>
        </p:txBody>
      </p:sp>
      <p:sp>
        <p:nvSpPr>
          <p:cNvPr id="839" name="Google Shape;839;p142"/>
          <p:cNvSpPr txBox="1"/>
          <p:nvPr>
            <p:ph idx="2" type="title"/>
          </p:nvPr>
        </p:nvSpPr>
        <p:spPr>
          <a:xfrm>
            <a:off x="720000" y="3102225"/>
            <a:ext cx="3533700" cy="495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2pPr>
            <a:lvl3pPr lvl="2"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3pPr>
            <a:lvl4pPr lvl="3"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4pPr>
            <a:lvl5pPr lvl="4"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5pPr>
            <a:lvl6pPr lvl="5"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6pPr>
            <a:lvl7pPr lvl="6"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7pPr>
            <a:lvl8pPr lvl="7"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8pPr>
            <a:lvl9pPr lvl="8"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9pPr>
          </a:lstStyle>
          <a:p/>
        </p:txBody>
      </p:sp>
      <p:sp>
        <p:nvSpPr>
          <p:cNvPr id="840" name="Google Shape;840;p142"/>
          <p:cNvSpPr txBox="1"/>
          <p:nvPr>
            <p:ph idx="1" type="subTitle"/>
          </p:nvPr>
        </p:nvSpPr>
        <p:spPr>
          <a:xfrm>
            <a:off x="722225" y="1367075"/>
            <a:ext cx="3372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841" name="Google Shape;841;p142"/>
          <p:cNvSpPr txBox="1"/>
          <p:nvPr>
            <p:ph idx="3" type="subTitle"/>
          </p:nvPr>
        </p:nvSpPr>
        <p:spPr>
          <a:xfrm>
            <a:off x="722225" y="3626100"/>
            <a:ext cx="3372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842" name="Google Shape;842;p1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CUSTOM_3">
    <p:spTree>
      <p:nvGrpSpPr>
        <p:cNvPr id="843" name="Shape 843"/>
        <p:cNvGrpSpPr/>
        <p:nvPr/>
      </p:nvGrpSpPr>
      <p:grpSpPr>
        <a:xfrm>
          <a:off x="0" y="0"/>
          <a:ext cx="0" cy="0"/>
          <a:chOff x="0" y="0"/>
          <a:chExt cx="0" cy="0"/>
        </a:xfrm>
      </p:grpSpPr>
      <p:sp>
        <p:nvSpPr>
          <p:cNvPr id="844" name="Google Shape;844;p143"/>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2400"/>
              <a:buNone/>
              <a:defRPr>
                <a:solidFill>
                  <a:srgbClr val="000000"/>
                </a:solidFill>
              </a:defRPr>
            </a:lvl1pPr>
            <a:lvl2pPr lvl="1" rtl="0">
              <a:spcBef>
                <a:spcPts val="0"/>
              </a:spcBef>
              <a:spcAft>
                <a:spcPts val="0"/>
              </a:spcAft>
              <a:buClr>
                <a:srgbClr val="000000"/>
              </a:buClr>
              <a:buSzPts val="2400"/>
              <a:buNone/>
              <a:defRPr>
                <a:solidFill>
                  <a:srgbClr val="000000"/>
                </a:solidFill>
              </a:defRPr>
            </a:lvl2pPr>
            <a:lvl3pPr lvl="2" rtl="0">
              <a:spcBef>
                <a:spcPts val="0"/>
              </a:spcBef>
              <a:spcAft>
                <a:spcPts val="0"/>
              </a:spcAft>
              <a:buClr>
                <a:srgbClr val="000000"/>
              </a:buClr>
              <a:buSzPts val="2400"/>
              <a:buNone/>
              <a:defRPr>
                <a:solidFill>
                  <a:srgbClr val="000000"/>
                </a:solidFill>
              </a:defRPr>
            </a:lvl3pPr>
            <a:lvl4pPr lvl="3" rtl="0">
              <a:spcBef>
                <a:spcPts val="0"/>
              </a:spcBef>
              <a:spcAft>
                <a:spcPts val="0"/>
              </a:spcAft>
              <a:buClr>
                <a:srgbClr val="000000"/>
              </a:buClr>
              <a:buSzPts val="2400"/>
              <a:buNone/>
              <a:defRPr>
                <a:solidFill>
                  <a:srgbClr val="000000"/>
                </a:solidFill>
              </a:defRPr>
            </a:lvl4pPr>
            <a:lvl5pPr lvl="4" rtl="0">
              <a:spcBef>
                <a:spcPts val="0"/>
              </a:spcBef>
              <a:spcAft>
                <a:spcPts val="0"/>
              </a:spcAft>
              <a:buClr>
                <a:srgbClr val="000000"/>
              </a:buClr>
              <a:buSzPts val="2400"/>
              <a:buNone/>
              <a:defRPr>
                <a:solidFill>
                  <a:srgbClr val="000000"/>
                </a:solidFill>
              </a:defRPr>
            </a:lvl5pPr>
            <a:lvl6pPr lvl="5" rtl="0">
              <a:spcBef>
                <a:spcPts val="0"/>
              </a:spcBef>
              <a:spcAft>
                <a:spcPts val="0"/>
              </a:spcAft>
              <a:buClr>
                <a:srgbClr val="000000"/>
              </a:buClr>
              <a:buSzPts val="2400"/>
              <a:buNone/>
              <a:defRPr>
                <a:solidFill>
                  <a:srgbClr val="000000"/>
                </a:solidFill>
              </a:defRPr>
            </a:lvl6pPr>
            <a:lvl7pPr lvl="6" rtl="0">
              <a:spcBef>
                <a:spcPts val="0"/>
              </a:spcBef>
              <a:spcAft>
                <a:spcPts val="0"/>
              </a:spcAft>
              <a:buClr>
                <a:srgbClr val="000000"/>
              </a:buClr>
              <a:buSzPts val="2400"/>
              <a:buNone/>
              <a:defRPr>
                <a:solidFill>
                  <a:srgbClr val="000000"/>
                </a:solidFill>
              </a:defRPr>
            </a:lvl7pPr>
            <a:lvl8pPr lvl="7" rtl="0">
              <a:spcBef>
                <a:spcPts val="0"/>
              </a:spcBef>
              <a:spcAft>
                <a:spcPts val="0"/>
              </a:spcAft>
              <a:buClr>
                <a:srgbClr val="000000"/>
              </a:buClr>
              <a:buSzPts val="2400"/>
              <a:buNone/>
              <a:defRPr>
                <a:solidFill>
                  <a:srgbClr val="000000"/>
                </a:solidFill>
              </a:defRPr>
            </a:lvl8pPr>
            <a:lvl9pPr lvl="8" rtl="0">
              <a:spcBef>
                <a:spcPts val="0"/>
              </a:spcBef>
              <a:spcAft>
                <a:spcPts val="0"/>
              </a:spcAft>
              <a:buClr>
                <a:srgbClr val="000000"/>
              </a:buClr>
              <a:buSzPts val="2400"/>
              <a:buNone/>
              <a:defRPr>
                <a:solidFill>
                  <a:srgbClr val="000000"/>
                </a:solidFill>
              </a:defRPr>
            </a:lvl9pPr>
          </a:lstStyle>
          <a:p/>
        </p:txBody>
      </p:sp>
      <p:sp>
        <p:nvSpPr>
          <p:cNvPr id="845" name="Google Shape;845;p143"/>
          <p:cNvSpPr txBox="1"/>
          <p:nvPr>
            <p:ph idx="1" type="subTitle"/>
          </p:nvPr>
        </p:nvSpPr>
        <p:spPr>
          <a:xfrm>
            <a:off x="720365" y="1728825"/>
            <a:ext cx="22218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846" name="Google Shape;846;p143"/>
          <p:cNvSpPr txBox="1"/>
          <p:nvPr>
            <p:ph idx="2" type="subTitle"/>
          </p:nvPr>
        </p:nvSpPr>
        <p:spPr>
          <a:xfrm>
            <a:off x="3461663" y="1728825"/>
            <a:ext cx="22284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847" name="Google Shape;847;p143"/>
          <p:cNvSpPr txBox="1"/>
          <p:nvPr>
            <p:ph idx="3" type="subTitle"/>
          </p:nvPr>
        </p:nvSpPr>
        <p:spPr>
          <a:xfrm>
            <a:off x="6197363" y="1728825"/>
            <a:ext cx="22248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848" name="Google Shape;848;p143"/>
          <p:cNvSpPr txBox="1"/>
          <p:nvPr>
            <p:ph idx="4" type="subTitle"/>
          </p:nvPr>
        </p:nvSpPr>
        <p:spPr>
          <a:xfrm>
            <a:off x="718865" y="3468900"/>
            <a:ext cx="22248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849" name="Google Shape;849;p143"/>
          <p:cNvSpPr txBox="1"/>
          <p:nvPr>
            <p:ph idx="5" type="subTitle"/>
          </p:nvPr>
        </p:nvSpPr>
        <p:spPr>
          <a:xfrm>
            <a:off x="3461663" y="3468900"/>
            <a:ext cx="22284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850" name="Google Shape;850;p143"/>
          <p:cNvSpPr txBox="1"/>
          <p:nvPr>
            <p:ph idx="6" type="subTitle"/>
          </p:nvPr>
        </p:nvSpPr>
        <p:spPr>
          <a:xfrm>
            <a:off x="6197363" y="3468900"/>
            <a:ext cx="22248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851" name="Google Shape;851;p143"/>
          <p:cNvSpPr txBox="1"/>
          <p:nvPr>
            <p:ph idx="7" type="subTitle"/>
          </p:nvPr>
        </p:nvSpPr>
        <p:spPr>
          <a:xfrm>
            <a:off x="3467300" y="21409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852" name="Google Shape;852;p143"/>
          <p:cNvSpPr txBox="1"/>
          <p:nvPr>
            <p:ph idx="8" type="subTitle"/>
          </p:nvPr>
        </p:nvSpPr>
        <p:spPr>
          <a:xfrm>
            <a:off x="6199475" y="21409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853" name="Google Shape;853;p143"/>
          <p:cNvSpPr txBox="1"/>
          <p:nvPr>
            <p:ph idx="9" type="subTitle"/>
          </p:nvPr>
        </p:nvSpPr>
        <p:spPr>
          <a:xfrm>
            <a:off x="735125" y="21409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854" name="Google Shape;854;p143"/>
          <p:cNvSpPr txBox="1"/>
          <p:nvPr>
            <p:ph idx="13" type="subTitle"/>
          </p:nvPr>
        </p:nvSpPr>
        <p:spPr>
          <a:xfrm>
            <a:off x="3467300" y="38784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855" name="Google Shape;855;p143"/>
          <p:cNvSpPr txBox="1"/>
          <p:nvPr>
            <p:ph idx="14" type="subTitle"/>
          </p:nvPr>
        </p:nvSpPr>
        <p:spPr>
          <a:xfrm>
            <a:off x="6199475" y="38784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856" name="Google Shape;856;p143"/>
          <p:cNvSpPr txBox="1"/>
          <p:nvPr>
            <p:ph idx="15" type="subTitle"/>
          </p:nvPr>
        </p:nvSpPr>
        <p:spPr>
          <a:xfrm>
            <a:off x="735125" y="38784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857" name="Google Shape;857;p1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top text">
  <p:cSld name="CUSTOM_5">
    <p:spTree>
      <p:nvGrpSpPr>
        <p:cNvPr id="858" name="Shape 858"/>
        <p:cNvGrpSpPr/>
        <p:nvPr/>
      </p:nvGrpSpPr>
      <p:grpSpPr>
        <a:xfrm>
          <a:off x="0" y="0"/>
          <a:ext cx="0" cy="0"/>
          <a:chOff x="0" y="0"/>
          <a:chExt cx="0" cy="0"/>
        </a:xfrm>
      </p:grpSpPr>
      <p:sp>
        <p:nvSpPr>
          <p:cNvPr id="859" name="Google Shape;859;p144"/>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860" name="Google Shape;860;p144"/>
          <p:cNvSpPr txBox="1"/>
          <p:nvPr>
            <p:ph idx="1" type="subTitle"/>
          </p:nvPr>
        </p:nvSpPr>
        <p:spPr>
          <a:xfrm>
            <a:off x="722225" y="1341300"/>
            <a:ext cx="4204500" cy="812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861" name="Google Shape;861;p1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bottom text">
  <p:cSld name="CUSTOM_5_1">
    <p:spTree>
      <p:nvGrpSpPr>
        <p:cNvPr id="862" name="Shape 862"/>
        <p:cNvGrpSpPr/>
        <p:nvPr/>
      </p:nvGrpSpPr>
      <p:grpSpPr>
        <a:xfrm>
          <a:off x="0" y="0"/>
          <a:ext cx="0" cy="0"/>
          <a:chOff x="0" y="0"/>
          <a:chExt cx="0" cy="0"/>
        </a:xfrm>
      </p:grpSpPr>
      <p:sp>
        <p:nvSpPr>
          <p:cNvPr id="863" name="Google Shape;863;p145"/>
          <p:cNvSpPr txBox="1"/>
          <p:nvPr>
            <p:ph type="title"/>
          </p:nvPr>
        </p:nvSpPr>
        <p:spPr>
          <a:xfrm>
            <a:off x="720000" y="30003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864" name="Google Shape;864;p145"/>
          <p:cNvSpPr txBox="1"/>
          <p:nvPr>
            <p:ph idx="1" type="subTitle"/>
          </p:nvPr>
        </p:nvSpPr>
        <p:spPr>
          <a:xfrm>
            <a:off x="735125" y="3791725"/>
            <a:ext cx="3843300" cy="825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865" name="Google Shape;865;p1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81" name="Shape 81"/>
        <p:cNvGrpSpPr/>
        <p:nvPr/>
      </p:nvGrpSpPr>
      <p:grpSpPr>
        <a:xfrm>
          <a:off x="0" y="0"/>
          <a:ext cx="0" cy="0"/>
          <a:chOff x="0" y="0"/>
          <a:chExt cx="0" cy="0"/>
        </a:xfrm>
      </p:grpSpPr>
      <p:sp>
        <p:nvSpPr>
          <p:cNvPr id="82" name="Google Shape;82;p15"/>
          <p:cNvSpPr txBox="1"/>
          <p:nvPr>
            <p:ph hasCustomPrompt="1" type="title"/>
          </p:nvPr>
        </p:nvSpPr>
        <p:spPr>
          <a:xfrm>
            <a:off x="720000" y="540000"/>
            <a:ext cx="3355500" cy="1555500"/>
          </a:xfrm>
          <a:prstGeom prst="rect">
            <a:avLst/>
          </a:prstGeom>
        </p:spPr>
        <p:txBody>
          <a:bodyPr anchorCtr="0" anchor="b" bIns="91425" lIns="91425" spcFirstLastPara="1" rIns="91425" wrap="square" tIns="91425">
            <a:normAutofit/>
          </a:bodyPr>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83" name="Google Shape;83;p15"/>
          <p:cNvSpPr txBox="1"/>
          <p:nvPr>
            <p:ph idx="2" type="ctrTitle"/>
          </p:nvPr>
        </p:nvSpPr>
        <p:spPr>
          <a:xfrm>
            <a:off x="720000" y="3686175"/>
            <a:ext cx="4663200" cy="564600"/>
          </a:xfrm>
          <a:prstGeom prst="rect">
            <a:avLst/>
          </a:prstGeom>
        </p:spPr>
        <p:txBody>
          <a:bodyPr anchorCtr="0" anchor="b"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84" name="Google Shape;84;p15"/>
          <p:cNvSpPr txBox="1"/>
          <p:nvPr>
            <p:ph idx="1" type="subTitle"/>
          </p:nvPr>
        </p:nvSpPr>
        <p:spPr>
          <a:xfrm>
            <a:off x="720000" y="4135200"/>
            <a:ext cx="4663200" cy="4683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FFFFFF"/>
              </a:buClr>
              <a:buSzPts val="1600"/>
              <a:buFont typeface="Open Sans"/>
              <a:buNone/>
              <a:defRPr sz="1700">
                <a:solidFill>
                  <a:srgbClr val="FFFFFF"/>
                </a:solidFill>
                <a:highlight>
                  <a:srgbClr val="FFB200"/>
                </a:highlight>
                <a:latin typeface="Open Sans"/>
                <a:ea typeface="Open Sans"/>
                <a:cs typeface="Open Sans"/>
                <a:sym typeface="Open Sans"/>
              </a:defRPr>
            </a:lvl1pPr>
            <a:lvl2pPr lvl="1" rtl="0">
              <a:lnSpc>
                <a:spcPct val="100000"/>
              </a:lnSpc>
              <a:spcBef>
                <a:spcPts val="0"/>
              </a:spcBef>
              <a:spcAft>
                <a:spcPts val="0"/>
              </a:spcAft>
              <a:buClr>
                <a:srgbClr val="000000"/>
              </a:buClr>
              <a:buSzPts val="1600"/>
              <a:buNone/>
              <a:defRPr sz="1600">
                <a:solidFill>
                  <a:srgbClr val="000000"/>
                </a:solidFill>
              </a:defRPr>
            </a:lvl2pPr>
            <a:lvl3pPr lvl="2" rtl="0">
              <a:lnSpc>
                <a:spcPct val="100000"/>
              </a:lnSpc>
              <a:spcBef>
                <a:spcPts val="0"/>
              </a:spcBef>
              <a:spcAft>
                <a:spcPts val="0"/>
              </a:spcAft>
              <a:buClr>
                <a:srgbClr val="000000"/>
              </a:buClr>
              <a:buSzPts val="1600"/>
              <a:buNone/>
              <a:defRPr sz="1600">
                <a:solidFill>
                  <a:srgbClr val="000000"/>
                </a:solidFill>
              </a:defRPr>
            </a:lvl3pPr>
            <a:lvl4pPr lvl="3" rtl="0">
              <a:lnSpc>
                <a:spcPct val="100000"/>
              </a:lnSpc>
              <a:spcBef>
                <a:spcPts val="0"/>
              </a:spcBef>
              <a:spcAft>
                <a:spcPts val="0"/>
              </a:spcAft>
              <a:buClr>
                <a:srgbClr val="000000"/>
              </a:buClr>
              <a:buSzPts val="1600"/>
              <a:buNone/>
              <a:defRPr sz="1600">
                <a:solidFill>
                  <a:srgbClr val="000000"/>
                </a:solidFill>
              </a:defRPr>
            </a:lvl4pPr>
            <a:lvl5pPr lvl="4" rtl="0">
              <a:lnSpc>
                <a:spcPct val="100000"/>
              </a:lnSpc>
              <a:spcBef>
                <a:spcPts val="0"/>
              </a:spcBef>
              <a:spcAft>
                <a:spcPts val="0"/>
              </a:spcAft>
              <a:buClr>
                <a:srgbClr val="000000"/>
              </a:buClr>
              <a:buSzPts val="1600"/>
              <a:buNone/>
              <a:defRPr sz="1600">
                <a:solidFill>
                  <a:srgbClr val="000000"/>
                </a:solidFill>
              </a:defRPr>
            </a:lvl5pPr>
            <a:lvl6pPr lvl="5" rtl="0">
              <a:lnSpc>
                <a:spcPct val="100000"/>
              </a:lnSpc>
              <a:spcBef>
                <a:spcPts val="0"/>
              </a:spcBef>
              <a:spcAft>
                <a:spcPts val="0"/>
              </a:spcAft>
              <a:buClr>
                <a:srgbClr val="000000"/>
              </a:buClr>
              <a:buSzPts val="1600"/>
              <a:buNone/>
              <a:defRPr sz="1600">
                <a:solidFill>
                  <a:srgbClr val="000000"/>
                </a:solidFill>
              </a:defRPr>
            </a:lvl6pPr>
            <a:lvl7pPr lvl="6" rtl="0">
              <a:lnSpc>
                <a:spcPct val="100000"/>
              </a:lnSpc>
              <a:spcBef>
                <a:spcPts val="0"/>
              </a:spcBef>
              <a:spcAft>
                <a:spcPts val="0"/>
              </a:spcAft>
              <a:buClr>
                <a:srgbClr val="000000"/>
              </a:buClr>
              <a:buSzPts val="1600"/>
              <a:buNone/>
              <a:defRPr sz="1600">
                <a:solidFill>
                  <a:srgbClr val="000000"/>
                </a:solidFill>
              </a:defRPr>
            </a:lvl7pPr>
            <a:lvl8pPr lvl="7" rtl="0">
              <a:lnSpc>
                <a:spcPct val="100000"/>
              </a:lnSpc>
              <a:spcBef>
                <a:spcPts val="0"/>
              </a:spcBef>
              <a:spcAft>
                <a:spcPts val="0"/>
              </a:spcAft>
              <a:buClr>
                <a:srgbClr val="000000"/>
              </a:buClr>
              <a:buSzPts val="1600"/>
              <a:buNone/>
              <a:defRPr sz="1600">
                <a:solidFill>
                  <a:srgbClr val="000000"/>
                </a:solidFill>
              </a:defRPr>
            </a:lvl8pPr>
            <a:lvl9pPr lvl="8" rtl="0">
              <a:lnSpc>
                <a:spcPct val="100000"/>
              </a:lnSpc>
              <a:spcBef>
                <a:spcPts val="0"/>
              </a:spcBef>
              <a:spcAft>
                <a:spcPts val="0"/>
              </a:spcAft>
              <a:buClr>
                <a:srgbClr val="000000"/>
              </a:buClr>
              <a:buSzPts val="1600"/>
              <a:buNone/>
              <a:defRPr sz="1600">
                <a:solidFill>
                  <a:srgbClr val="000000"/>
                </a:solidFill>
              </a:defRPr>
            </a:lvl9pPr>
          </a:lstStyle>
          <a:p/>
        </p:txBody>
      </p:sp>
      <p:sp>
        <p:nvSpPr>
          <p:cNvPr id="85" name="Google Shape;85;p1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left">
  <p:cSld name="CUSTOM_6">
    <p:spTree>
      <p:nvGrpSpPr>
        <p:cNvPr id="866" name="Shape 866"/>
        <p:cNvGrpSpPr/>
        <p:nvPr/>
      </p:nvGrpSpPr>
      <p:grpSpPr>
        <a:xfrm>
          <a:off x="0" y="0"/>
          <a:ext cx="0" cy="0"/>
          <a:chOff x="0" y="0"/>
          <a:chExt cx="0" cy="0"/>
        </a:xfrm>
      </p:grpSpPr>
      <p:sp>
        <p:nvSpPr>
          <p:cNvPr id="867" name="Google Shape;867;p146"/>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868" name="Google Shape;868;p146"/>
          <p:cNvSpPr txBox="1"/>
          <p:nvPr>
            <p:ph idx="1" type="subTitle"/>
          </p:nvPr>
        </p:nvSpPr>
        <p:spPr>
          <a:xfrm>
            <a:off x="735125" y="1186525"/>
            <a:ext cx="3417600" cy="34305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869" name="Google Shape;869;p1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ercentages">
  <p:cSld name="CUSTOM_7">
    <p:spTree>
      <p:nvGrpSpPr>
        <p:cNvPr id="870" name="Shape 870"/>
        <p:cNvGrpSpPr/>
        <p:nvPr/>
      </p:nvGrpSpPr>
      <p:grpSpPr>
        <a:xfrm>
          <a:off x="0" y="0"/>
          <a:ext cx="0" cy="0"/>
          <a:chOff x="0" y="0"/>
          <a:chExt cx="0" cy="0"/>
        </a:xfrm>
      </p:grpSpPr>
      <p:sp>
        <p:nvSpPr>
          <p:cNvPr id="871" name="Google Shape;871;p147"/>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872" name="Google Shape;872;p147"/>
          <p:cNvSpPr txBox="1"/>
          <p:nvPr>
            <p:ph hasCustomPrompt="1" idx="2" type="title"/>
          </p:nvPr>
        </p:nvSpPr>
        <p:spPr>
          <a:xfrm>
            <a:off x="5143425" y="1696675"/>
            <a:ext cx="2928000" cy="72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873" name="Google Shape;873;p147"/>
          <p:cNvSpPr txBox="1"/>
          <p:nvPr>
            <p:ph idx="1" type="subTitle"/>
          </p:nvPr>
        </p:nvSpPr>
        <p:spPr>
          <a:xfrm>
            <a:off x="5166375" y="2438425"/>
            <a:ext cx="2905200" cy="390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1400"/>
              <a:buFont typeface="Open Sans"/>
              <a:buNone/>
              <a:defRPr sz="1600">
                <a:solidFill>
                  <a:srgbClr val="FFFFFF"/>
                </a:solidFill>
                <a:highlight>
                  <a:srgbClr val="FFB711"/>
                </a:highlight>
                <a:latin typeface="Open Sans"/>
                <a:ea typeface="Open Sans"/>
                <a:cs typeface="Open Sans"/>
                <a:sym typeface="Open Sans"/>
              </a:defRPr>
            </a:lvl1pPr>
            <a:lvl2pPr lvl="1"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2pPr>
            <a:lvl3pPr lvl="2"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3pPr>
            <a:lvl4pPr lvl="3"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4pPr>
            <a:lvl5pPr lvl="4"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5pPr>
            <a:lvl6pPr lvl="5"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6pPr>
            <a:lvl7pPr lvl="6"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7pPr>
            <a:lvl8pPr lvl="7"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8pPr>
            <a:lvl9pPr lvl="8"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9pPr>
          </a:lstStyle>
          <a:p/>
        </p:txBody>
      </p:sp>
      <p:sp>
        <p:nvSpPr>
          <p:cNvPr id="874" name="Google Shape;874;p147"/>
          <p:cNvSpPr txBox="1"/>
          <p:nvPr>
            <p:ph hasCustomPrompt="1" idx="3" type="title"/>
          </p:nvPr>
        </p:nvSpPr>
        <p:spPr>
          <a:xfrm>
            <a:off x="5143425" y="3108200"/>
            <a:ext cx="2928000" cy="72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875" name="Google Shape;875;p147"/>
          <p:cNvSpPr txBox="1"/>
          <p:nvPr>
            <p:ph idx="4" type="subTitle"/>
          </p:nvPr>
        </p:nvSpPr>
        <p:spPr>
          <a:xfrm>
            <a:off x="5166375" y="3849950"/>
            <a:ext cx="2905200" cy="390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1400"/>
              <a:buFont typeface="Open Sans"/>
              <a:buNone/>
              <a:defRPr sz="1600">
                <a:solidFill>
                  <a:srgbClr val="FFFFFF"/>
                </a:solidFill>
                <a:highlight>
                  <a:srgbClr val="FFB711"/>
                </a:highlight>
                <a:latin typeface="Open Sans"/>
                <a:ea typeface="Open Sans"/>
                <a:cs typeface="Open Sans"/>
                <a:sym typeface="Open Sans"/>
              </a:defRPr>
            </a:lvl1pPr>
            <a:lvl2pPr lvl="1"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2pPr>
            <a:lvl3pPr lvl="2"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3pPr>
            <a:lvl4pPr lvl="3"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4pPr>
            <a:lvl5pPr lvl="4"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5pPr>
            <a:lvl6pPr lvl="5"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6pPr>
            <a:lvl7pPr lvl="6"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7pPr>
            <a:lvl8pPr lvl="7"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8pPr>
            <a:lvl9pPr lvl="8"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9pPr>
          </a:lstStyle>
          <a:p/>
        </p:txBody>
      </p:sp>
      <p:sp>
        <p:nvSpPr>
          <p:cNvPr id="876" name="Google Shape;876;p1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Reviews">
  <p:cSld name="CUSTOM_8">
    <p:spTree>
      <p:nvGrpSpPr>
        <p:cNvPr id="877" name="Shape 877"/>
        <p:cNvGrpSpPr/>
        <p:nvPr/>
      </p:nvGrpSpPr>
      <p:grpSpPr>
        <a:xfrm>
          <a:off x="0" y="0"/>
          <a:ext cx="0" cy="0"/>
          <a:chOff x="0" y="0"/>
          <a:chExt cx="0" cy="0"/>
        </a:xfrm>
      </p:grpSpPr>
      <p:sp>
        <p:nvSpPr>
          <p:cNvPr id="878" name="Google Shape;878;p148"/>
          <p:cNvSpPr txBox="1"/>
          <p:nvPr>
            <p:ph type="title"/>
          </p:nvPr>
        </p:nvSpPr>
        <p:spPr>
          <a:xfrm>
            <a:off x="4914900" y="540000"/>
            <a:ext cx="3162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879" name="Google Shape;879;p148"/>
          <p:cNvSpPr txBox="1"/>
          <p:nvPr>
            <p:ph hasCustomPrompt="1" idx="2" type="title"/>
          </p:nvPr>
        </p:nvSpPr>
        <p:spPr>
          <a:xfrm>
            <a:off x="4914900" y="1375875"/>
            <a:ext cx="781200" cy="72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B711"/>
              </a:buClr>
              <a:buSzPts val="6000"/>
              <a:buNone/>
              <a:defRPr sz="6000">
                <a:solidFill>
                  <a:srgbClr val="FFB711"/>
                </a:solidFill>
              </a:defRPr>
            </a:lvl1pPr>
            <a:lvl2pPr lvl="1" rtl="0" algn="ctr">
              <a:spcBef>
                <a:spcPts val="0"/>
              </a:spcBef>
              <a:spcAft>
                <a:spcPts val="0"/>
              </a:spcAft>
              <a:buClr>
                <a:srgbClr val="FFB711"/>
              </a:buClr>
              <a:buSzPts val="6000"/>
              <a:buNone/>
              <a:defRPr sz="6000">
                <a:solidFill>
                  <a:srgbClr val="FFB711"/>
                </a:solidFill>
              </a:defRPr>
            </a:lvl2pPr>
            <a:lvl3pPr lvl="2" rtl="0" algn="ctr">
              <a:spcBef>
                <a:spcPts val="0"/>
              </a:spcBef>
              <a:spcAft>
                <a:spcPts val="0"/>
              </a:spcAft>
              <a:buClr>
                <a:srgbClr val="FFB711"/>
              </a:buClr>
              <a:buSzPts val="6000"/>
              <a:buNone/>
              <a:defRPr sz="6000">
                <a:solidFill>
                  <a:srgbClr val="FFB711"/>
                </a:solidFill>
              </a:defRPr>
            </a:lvl3pPr>
            <a:lvl4pPr lvl="3" rtl="0" algn="ctr">
              <a:spcBef>
                <a:spcPts val="0"/>
              </a:spcBef>
              <a:spcAft>
                <a:spcPts val="0"/>
              </a:spcAft>
              <a:buClr>
                <a:srgbClr val="FFB711"/>
              </a:buClr>
              <a:buSzPts val="6000"/>
              <a:buNone/>
              <a:defRPr sz="6000">
                <a:solidFill>
                  <a:srgbClr val="FFB711"/>
                </a:solidFill>
              </a:defRPr>
            </a:lvl4pPr>
            <a:lvl5pPr lvl="4" rtl="0" algn="ctr">
              <a:spcBef>
                <a:spcPts val="0"/>
              </a:spcBef>
              <a:spcAft>
                <a:spcPts val="0"/>
              </a:spcAft>
              <a:buClr>
                <a:srgbClr val="FFB711"/>
              </a:buClr>
              <a:buSzPts val="6000"/>
              <a:buNone/>
              <a:defRPr sz="6000">
                <a:solidFill>
                  <a:srgbClr val="FFB711"/>
                </a:solidFill>
              </a:defRPr>
            </a:lvl5pPr>
            <a:lvl6pPr lvl="5" rtl="0" algn="ctr">
              <a:spcBef>
                <a:spcPts val="0"/>
              </a:spcBef>
              <a:spcAft>
                <a:spcPts val="0"/>
              </a:spcAft>
              <a:buClr>
                <a:srgbClr val="FFB711"/>
              </a:buClr>
              <a:buSzPts val="6000"/>
              <a:buNone/>
              <a:defRPr sz="6000">
                <a:solidFill>
                  <a:srgbClr val="FFB711"/>
                </a:solidFill>
              </a:defRPr>
            </a:lvl6pPr>
            <a:lvl7pPr lvl="6" rtl="0" algn="ctr">
              <a:spcBef>
                <a:spcPts val="0"/>
              </a:spcBef>
              <a:spcAft>
                <a:spcPts val="0"/>
              </a:spcAft>
              <a:buClr>
                <a:srgbClr val="FFB711"/>
              </a:buClr>
              <a:buSzPts val="6000"/>
              <a:buNone/>
              <a:defRPr sz="6000">
                <a:solidFill>
                  <a:srgbClr val="FFB711"/>
                </a:solidFill>
              </a:defRPr>
            </a:lvl7pPr>
            <a:lvl8pPr lvl="7" rtl="0" algn="ctr">
              <a:spcBef>
                <a:spcPts val="0"/>
              </a:spcBef>
              <a:spcAft>
                <a:spcPts val="0"/>
              </a:spcAft>
              <a:buClr>
                <a:srgbClr val="FFB711"/>
              </a:buClr>
              <a:buSzPts val="6000"/>
              <a:buNone/>
              <a:defRPr sz="6000">
                <a:solidFill>
                  <a:srgbClr val="FFB711"/>
                </a:solidFill>
              </a:defRPr>
            </a:lvl8pPr>
            <a:lvl9pPr lvl="8" rtl="0" algn="ctr">
              <a:spcBef>
                <a:spcPts val="0"/>
              </a:spcBef>
              <a:spcAft>
                <a:spcPts val="0"/>
              </a:spcAft>
              <a:buClr>
                <a:srgbClr val="FFB711"/>
              </a:buClr>
              <a:buSzPts val="6000"/>
              <a:buNone/>
              <a:defRPr sz="6000">
                <a:solidFill>
                  <a:srgbClr val="FFB711"/>
                </a:solidFill>
              </a:defRPr>
            </a:lvl9pPr>
          </a:lstStyle>
          <a:p>
            <a:r>
              <a:t>xx%</a:t>
            </a:r>
          </a:p>
        </p:txBody>
      </p:sp>
      <p:sp>
        <p:nvSpPr>
          <p:cNvPr id="880" name="Google Shape;880;p148"/>
          <p:cNvSpPr txBox="1"/>
          <p:nvPr>
            <p:ph hasCustomPrompt="1" idx="3" type="title"/>
          </p:nvPr>
        </p:nvSpPr>
        <p:spPr>
          <a:xfrm>
            <a:off x="4914900" y="2490300"/>
            <a:ext cx="781200" cy="72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B711"/>
              </a:buClr>
              <a:buSzPts val="6000"/>
              <a:buNone/>
              <a:defRPr sz="6000">
                <a:solidFill>
                  <a:srgbClr val="FFB711"/>
                </a:solidFill>
              </a:defRPr>
            </a:lvl1pPr>
            <a:lvl2pPr lvl="1" rtl="0" algn="ctr">
              <a:spcBef>
                <a:spcPts val="0"/>
              </a:spcBef>
              <a:spcAft>
                <a:spcPts val="0"/>
              </a:spcAft>
              <a:buClr>
                <a:srgbClr val="FFB711"/>
              </a:buClr>
              <a:buSzPts val="6000"/>
              <a:buNone/>
              <a:defRPr sz="6000">
                <a:solidFill>
                  <a:srgbClr val="FFB711"/>
                </a:solidFill>
              </a:defRPr>
            </a:lvl2pPr>
            <a:lvl3pPr lvl="2" rtl="0" algn="ctr">
              <a:spcBef>
                <a:spcPts val="0"/>
              </a:spcBef>
              <a:spcAft>
                <a:spcPts val="0"/>
              </a:spcAft>
              <a:buClr>
                <a:srgbClr val="FFB711"/>
              </a:buClr>
              <a:buSzPts val="6000"/>
              <a:buNone/>
              <a:defRPr sz="6000">
                <a:solidFill>
                  <a:srgbClr val="FFB711"/>
                </a:solidFill>
              </a:defRPr>
            </a:lvl3pPr>
            <a:lvl4pPr lvl="3" rtl="0" algn="ctr">
              <a:spcBef>
                <a:spcPts val="0"/>
              </a:spcBef>
              <a:spcAft>
                <a:spcPts val="0"/>
              </a:spcAft>
              <a:buClr>
                <a:srgbClr val="FFB711"/>
              </a:buClr>
              <a:buSzPts val="6000"/>
              <a:buNone/>
              <a:defRPr sz="6000">
                <a:solidFill>
                  <a:srgbClr val="FFB711"/>
                </a:solidFill>
              </a:defRPr>
            </a:lvl4pPr>
            <a:lvl5pPr lvl="4" rtl="0" algn="ctr">
              <a:spcBef>
                <a:spcPts val="0"/>
              </a:spcBef>
              <a:spcAft>
                <a:spcPts val="0"/>
              </a:spcAft>
              <a:buClr>
                <a:srgbClr val="FFB711"/>
              </a:buClr>
              <a:buSzPts val="6000"/>
              <a:buNone/>
              <a:defRPr sz="6000">
                <a:solidFill>
                  <a:srgbClr val="FFB711"/>
                </a:solidFill>
              </a:defRPr>
            </a:lvl5pPr>
            <a:lvl6pPr lvl="5" rtl="0" algn="ctr">
              <a:spcBef>
                <a:spcPts val="0"/>
              </a:spcBef>
              <a:spcAft>
                <a:spcPts val="0"/>
              </a:spcAft>
              <a:buClr>
                <a:srgbClr val="FFB711"/>
              </a:buClr>
              <a:buSzPts val="6000"/>
              <a:buNone/>
              <a:defRPr sz="6000">
                <a:solidFill>
                  <a:srgbClr val="FFB711"/>
                </a:solidFill>
              </a:defRPr>
            </a:lvl6pPr>
            <a:lvl7pPr lvl="6" rtl="0" algn="ctr">
              <a:spcBef>
                <a:spcPts val="0"/>
              </a:spcBef>
              <a:spcAft>
                <a:spcPts val="0"/>
              </a:spcAft>
              <a:buClr>
                <a:srgbClr val="FFB711"/>
              </a:buClr>
              <a:buSzPts val="6000"/>
              <a:buNone/>
              <a:defRPr sz="6000">
                <a:solidFill>
                  <a:srgbClr val="FFB711"/>
                </a:solidFill>
              </a:defRPr>
            </a:lvl7pPr>
            <a:lvl8pPr lvl="7" rtl="0" algn="ctr">
              <a:spcBef>
                <a:spcPts val="0"/>
              </a:spcBef>
              <a:spcAft>
                <a:spcPts val="0"/>
              </a:spcAft>
              <a:buClr>
                <a:srgbClr val="FFB711"/>
              </a:buClr>
              <a:buSzPts val="6000"/>
              <a:buNone/>
              <a:defRPr sz="6000">
                <a:solidFill>
                  <a:srgbClr val="FFB711"/>
                </a:solidFill>
              </a:defRPr>
            </a:lvl8pPr>
            <a:lvl9pPr lvl="8" rtl="0" algn="ctr">
              <a:spcBef>
                <a:spcPts val="0"/>
              </a:spcBef>
              <a:spcAft>
                <a:spcPts val="0"/>
              </a:spcAft>
              <a:buClr>
                <a:srgbClr val="FFB711"/>
              </a:buClr>
              <a:buSzPts val="6000"/>
              <a:buNone/>
              <a:defRPr sz="6000">
                <a:solidFill>
                  <a:srgbClr val="FFB711"/>
                </a:solidFill>
              </a:defRPr>
            </a:lvl9pPr>
          </a:lstStyle>
          <a:p>
            <a:r>
              <a:t>xx%</a:t>
            </a:r>
          </a:p>
        </p:txBody>
      </p:sp>
      <p:sp>
        <p:nvSpPr>
          <p:cNvPr id="881" name="Google Shape;881;p148"/>
          <p:cNvSpPr txBox="1"/>
          <p:nvPr>
            <p:ph hasCustomPrompt="1" idx="4" type="title"/>
          </p:nvPr>
        </p:nvSpPr>
        <p:spPr>
          <a:xfrm>
            <a:off x="4914900" y="3604725"/>
            <a:ext cx="781200" cy="72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B711"/>
              </a:buClr>
              <a:buSzPts val="6000"/>
              <a:buNone/>
              <a:defRPr sz="6000">
                <a:solidFill>
                  <a:srgbClr val="FFB711"/>
                </a:solidFill>
              </a:defRPr>
            </a:lvl1pPr>
            <a:lvl2pPr lvl="1" rtl="0" algn="ctr">
              <a:spcBef>
                <a:spcPts val="0"/>
              </a:spcBef>
              <a:spcAft>
                <a:spcPts val="0"/>
              </a:spcAft>
              <a:buClr>
                <a:srgbClr val="FFB711"/>
              </a:buClr>
              <a:buSzPts val="6000"/>
              <a:buNone/>
              <a:defRPr sz="6000">
                <a:solidFill>
                  <a:srgbClr val="FFB711"/>
                </a:solidFill>
              </a:defRPr>
            </a:lvl2pPr>
            <a:lvl3pPr lvl="2" rtl="0" algn="ctr">
              <a:spcBef>
                <a:spcPts val="0"/>
              </a:spcBef>
              <a:spcAft>
                <a:spcPts val="0"/>
              </a:spcAft>
              <a:buClr>
                <a:srgbClr val="FFB711"/>
              </a:buClr>
              <a:buSzPts val="6000"/>
              <a:buNone/>
              <a:defRPr sz="6000">
                <a:solidFill>
                  <a:srgbClr val="FFB711"/>
                </a:solidFill>
              </a:defRPr>
            </a:lvl3pPr>
            <a:lvl4pPr lvl="3" rtl="0" algn="ctr">
              <a:spcBef>
                <a:spcPts val="0"/>
              </a:spcBef>
              <a:spcAft>
                <a:spcPts val="0"/>
              </a:spcAft>
              <a:buClr>
                <a:srgbClr val="FFB711"/>
              </a:buClr>
              <a:buSzPts val="6000"/>
              <a:buNone/>
              <a:defRPr sz="6000">
                <a:solidFill>
                  <a:srgbClr val="FFB711"/>
                </a:solidFill>
              </a:defRPr>
            </a:lvl4pPr>
            <a:lvl5pPr lvl="4" rtl="0" algn="ctr">
              <a:spcBef>
                <a:spcPts val="0"/>
              </a:spcBef>
              <a:spcAft>
                <a:spcPts val="0"/>
              </a:spcAft>
              <a:buClr>
                <a:srgbClr val="FFB711"/>
              </a:buClr>
              <a:buSzPts val="6000"/>
              <a:buNone/>
              <a:defRPr sz="6000">
                <a:solidFill>
                  <a:srgbClr val="FFB711"/>
                </a:solidFill>
              </a:defRPr>
            </a:lvl5pPr>
            <a:lvl6pPr lvl="5" rtl="0" algn="ctr">
              <a:spcBef>
                <a:spcPts val="0"/>
              </a:spcBef>
              <a:spcAft>
                <a:spcPts val="0"/>
              </a:spcAft>
              <a:buClr>
                <a:srgbClr val="FFB711"/>
              </a:buClr>
              <a:buSzPts val="6000"/>
              <a:buNone/>
              <a:defRPr sz="6000">
                <a:solidFill>
                  <a:srgbClr val="FFB711"/>
                </a:solidFill>
              </a:defRPr>
            </a:lvl6pPr>
            <a:lvl7pPr lvl="6" rtl="0" algn="ctr">
              <a:spcBef>
                <a:spcPts val="0"/>
              </a:spcBef>
              <a:spcAft>
                <a:spcPts val="0"/>
              </a:spcAft>
              <a:buClr>
                <a:srgbClr val="FFB711"/>
              </a:buClr>
              <a:buSzPts val="6000"/>
              <a:buNone/>
              <a:defRPr sz="6000">
                <a:solidFill>
                  <a:srgbClr val="FFB711"/>
                </a:solidFill>
              </a:defRPr>
            </a:lvl7pPr>
            <a:lvl8pPr lvl="7" rtl="0" algn="ctr">
              <a:spcBef>
                <a:spcPts val="0"/>
              </a:spcBef>
              <a:spcAft>
                <a:spcPts val="0"/>
              </a:spcAft>
              <a:buClr>
                <a:srgbClr val="FFB711"/>
              </a:buClr>
              <a:buSzPts val="6000"/>
              <a:buNone/>
              <a:defRPr sz="6000">
                <a:solidFill>
                  <a:srgbClr val="FFB711"/>
                </a:solidFill>
              </a:defRPr>
            </a:lvl8pPr>
            <a:lvl9pPr lvl="8" rtl="0" algn="ctr">
              <a:spcBef>
                <a:spcPts val="0"/>
              </a:spcBef>
              <a:spcAft>
                <a:spcPts val="0"/>
              </a:spcAft>
              <a:buClr>
                <a:srgbClr val="FFB711"/>
              </a:buClr>
              <a:buSzPts val="6000"/>
              <a:buNone/>
              <a:defRPr sz="6000">
                <a:solidFill>
                  <a:srgbClr val="FFB711"/>
                </a:solidFill>
              </a:defRPr>
            </a:lvl9pPr>
          </a:lstStyle>
          <a:p>
            <a:r>
              <a:t>xx%</a:t>
            </a:r>
          </a:p>
        </p:txBody>
      </p:sp>
      <p:sp>
        <p:nvSpPr>
          <p:cNvPr id="882" name="Google Shape;882;p148"/>
          <p:cNvSpPr txBox="1"/>
          <p:nvPr>
            <p:ph idx="1" type="subTitle"/>
          </p:nvPr>
        </p:nvSpPr>
        <p:spPr>
          <a:xfrm>
            <a:off x="5855250" y="3765925"/>
            <a:ext cx="2566200" cy="3999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883" name="Google Shape;883;p148"/>
          <p:cNvSpPr txBox="1"/>
          <p:nvPr>
            <p:ph idx="5" type="subTitle"/>
          </p:nvPr>
        </p:nvSpPr>
        <p:spPr>
          <a:xfrm>
            <a:off x="5868150" y="4247025"/>
            <a:ext cx="2566200" cy="2298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Montserrat"/>
              <a:buNone/>
              <a:defRPr b="1" sz="1200">
                <a:latin typeface="Montserrat"/>
                <a:ea typeface="Montserrat"/>
                <a:cs typeface="Montserrat"/>
                <a:sym typeface="Montserrat"/>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884" name="Google Shape;884;p148"/>
          <p:cNvSpPr txBox="1"/>
          <p:nvPr>
            <p:ph idx="6" type="subTitle"/>
          </p:nvPr>
        </p:nvSpPr>
        <p:spPr>
          <a:xfrm>
            <a:off x="5855250" y="2650675"/>
            <a:ext cx="2566200" cy="3999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885" name="Google Shape;885;p148"/>
          <p:cNvSpPr txBox="1"/>
          <p:nvPr>
            <p:ph idx="7" type="subTitle"/>
          </p:nvPr>
        </p:nvSpPr>
        <p:spPr>
          <a:xfrm>
            <a:off x="5868150" y="3128363"/>
            <a:ext cx="2566200" cy="2298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Montserrat"/>
              <a:buNone/>
              <a:defRPr b="1" sz="1200">
                <a:latin typeface="Montserrat"/>
                <a:ea typeface="Montserrat"/>
                <a:cs typeface="Montserrat"/>
                <a:sym typeface="Montserrat"/>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886" name="Google Shape;886;p148"/>
          <p:cNvSpPr txBox="1"/>
          <p:nvPr>
            <p:ph idx="8" type="subTitle"/>
          </p:nvPr>
        </p:nvSpPr>
        <p:spPr>
          <a:xfrm>
            <a:off x="5855250" y="1535425"/>
            <a:ext cx="2566200" cy="3999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887" name="Google Shape;887;p148"/>
          <p:cNvSpPr txBox="1"/>
          <p:nvPr>
            <p:ph idx="9" type="subTitle"/>
          </p:nvPr>
        </p:nvSpPr>
        <p:spPr>
          <a:xfrm>
            <a:off x="5868150" y="2005638"/>
            <a:ext cx="2566200" cy="2298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Montserrat"/>
              <a:buNone/>
              <a:defRPr b="1" sz="1200">
                <a:latin typeface="Montserrat"/>
                <a:ea typeface="Montserrat"/>
                <a:cs typeface="Montserrat"/>
                <a:sym typeface="Montserrat"/>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888" name="Google Shape;888;p1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numbers">
  <p:cSld name="CUSTOM_9">
    <p:spTree>
      <p:nvGrpSpPr>
        <p:cNvPr id="889" name="Shape 889"/>
        <p:cNvGrpSpPr/>
        <p:nvPr/>
      </p:nvGrpSpPr>
      <p:grpSpPr>
        <a:xfrm>
          <a:off x="0" y="0"/>
          <a:ext cx="0" cy="0"/>
          <a:chOff x="0" y="0"/>
          <a:chExt cx="0" cy="0"/>
        </a:xfrm>
      </p:grpSpPr>
      <p:sp>
        <p:nvSpPr>
          <p:cNvPr id="890" name="Google Shape;890;p149"/>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891" name="Google Shape;891;p149"/>
          <p:cNvSpPr txBox="1"/>
          <p:nvPr>
            <p:ph hasCustomPrompt="1" idx="2" type="title"/>
          </p:nvPr>
        </p:nvSpPr>
        <p:spPr>
          <a:xfrm>
            <a:off x="720000" y="3657600"/>
            <a:ext cx="1284300" cy="72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B711"/>
              </a:buClr>
              <a:buSzPts val="3500"/>
              <a:buNone/>
              <a:defRPr sz="3500">
                <a:solidFill>
                  <a:srgbClr val="FFB711"/>
                </a:solidFill>
              </a:defRPr>
            </a:lvl1pPr>
            <a:lvl2pPr lvl="1" rtl="0" algn="ctr">
              <a:spcBef>
                <a:spcPts val="0"/>
              </a:spcBef>
              <a:spcAft>
                <a:spcPts val="0"/>
              </a:spcAft>
              <a:buClr>
                <a:srgbClr val="FFB711"/>
              </a:buClr>
              <a:buSzPts val="3500"/>
              <a:buNone/>
              <a:defRPr sz="3500">
                <a:solidFill>
                  <a:srgbClr val="FFB711"/>
                </a:solidFill>
              </a:defRPr>
            </a:lvl2pPr>
            <a:lvl3pPr lvl="2" rtl="0" algn="ctr">
              <a:spcBef>
                <a:spcPts val="0"/>
              </a:spcBef>
              <a:spcAft>
                <a:spcPts val="0"/>
              </a:spcAft>
              <a:buClr>
                <a:srgbClr val="FFB711"/>
              </a:buClr>
              <a:buSzPts val="3500"/>
              <a:buNone/>
              <a:defRPr sz="3500">
                <a:solidFill>
                  <a:srgbClr val="FFB711"/>
                </a:solidFill>
              </a:defRPr>
            </a:lvl3pPr>
            <a:lvl4pPr lvl="3" rtl="0" algn="ctr">
              <a:spcBef>
                <a:spcPts val="0"/>
              </a:spcBef>
              <a:spcAft>
                <a:spcPts val="0"/>
              </a:spcAft>
              <a:buClr>
                <a:srgbClr val="FFB711"/>
              </a:buClr>
              <a:buSzPts val="3500"/>
              <a:buNone/>
              <a:defRPr sz="3500">
                <a:solidFill>
                  <a:srgbClr val="FFB711"/>
                </a:solidFill>
              </a:defRPr>
            </a:lvl4pPr>
            <a:lvl5pPr lvl="4" rtl="0" algn="ctr">
              <a:spcBef>
                <a:spcPts val="0"/>
              </a:spcBef>
              <a:spcAft>
                <a:spcPts val="0"/>
              </a:spcAft>
              <a:buClr>
                <a:srgbClr val="FFB711"/>
              </a:buClr>
              <a:buSzPts val="3500"/>
              <a:buNone/>
              <a:defRPr sz="3500">
                <a:solidFill>
                  <a:srgbClr val="FFB711"/>
                </a:solidFill>
              </a:defRPr>
            </a:lvl5pPr>
            <a:lvl6pPr lvl="5" rtl="0" algn="ctr">
              <a:spcBef>
                <a:spcPts val="0"/>
              </a:spcBef>
              <a:spcAft>
                <a:spcPts val="0"/>
              </a:spcAft>
              <a:buClr>
                <a:srgbClr val="FFB711"/>
              </a:buClr>
              <a:buSzPts val="3500"/>
              <a:buNone/>
              <a:defRPr sz="3500">
                <a:solidFill>
                  <a:srgbClr val="FFB711"/>
                </a:solidFill>
              </a:defRPr>
            </a:lvl6pPr>
            <a:lvl7pPr lvl="6" rtl="0" algn="ctr">
              <a:spcBef>
                <a:spcPts val="0"/>
              </a:spcBef>
              <a:spcAft>
                <a:spcPts val="0"/>
              </a:spcAft>
              <a:buClr>
                <a:srgbClr val="FFB711"/>
              </a:buClr>
              <a:buSzPts val="3500"/>
              <a:buNone/>
              <a:defRPr sz="3500">
                <a:solidFill>
                  <a:srgbClr val="FFB711"/>
                </a:solidFill>
              </a:defRPr>
            </a:lvl7pPr>
            <a:lvl8pPr lvl="7" rtl="0" algn="ctr">
              <a:spcBef>
                <a:spcPts val="0"/>
              </a:spcBef>
              <a:spcAft>
                <a:spcPts val="0"/>
              </a:spcAft>
              <a:buClr>
                <a:srgbClr val="FFB711"/>
              </a:buClr>
              <a:buSzPts val="3500"/>
              <a:buNone/>
              <a:defRPr sz="3500">
                <a:solidFill>
                  <a:srgbClr val="FFB711"/>
                </a:solidFill>
              </a:defRPr>
            </a:lvl8pPr>
            <a:lvl9pPr lvl="8" rtl="0" algn="ctr">
              <a:spcBef>
                <a:spcPts val="0"/>
              </a:spcBef>
              <a:spcAft>
                <a:spcPts val="0"/>
              </a:spcAft>
              <a:buClr>
                <a:srgbClr val="FFB711"/>
              </a:buClr>
              <a:buSzPts val="3500"/>
              <a:buNone/>
              <a:defRPr sz="3500">
                <a:solidFill>
                  <a:srgbClr val="FFB711"/>
                </a:solidFill>
              </a:defRPr>
            </a:lvl9pPr>
          </a:lstStyle>
          <a:p>
            <a:r>
              <a:t>xx%</a:t>
            </a:r>
          </a:p>
        </p:txBody>
      </p:sp>
      <p:sp>
        <p:nvSpPr>
          <p:cNvPr id="892" name="Google Shape;892;p149"/>
          <p:cNvSpPr txBox="1"/>
          <p:nvPr>
            <p:ph idx="1" type="subTitle"/>
          </p:nvPr>
        </p:nvSpPr>
        <p:spPr>
          <a:xfrm>
            <a:off x="2080500" y="3546000"/>
            <a:ext cx="2196000" cy="381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2pPr>
            <a:lvl3pPr lvl="2"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3pPr>
            <a:lvl4pPr lvl="3"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4pPr>
            <a:lvl5pPr lvl="4"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5pPr>
            <a:lvl6pPr lvl="5"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6pPr>
            <a:lvl7pPr lvl="6"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7pPr>
            <a:lvl8pPr lvl="7"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8pPr>
            <a:lvl9pPr lvl="8" rtl="0">
              <a:spcBef>
                <a:spcPts val="1600"/>
              </a:spcBef>
              <a:spcAft>
                <a:spcPts val="1600"/>
              </a:spcAft>
              <a:buSzPts val="1400"/>
              <a:buFont typeface="Montserrat ExtraBold"/>
              <a:buNone/>
              <a:defRPr>
                <a:latin typeface="Montserrat ExtraBold"/>
                <a:ea typeface="Montserrat ExtraBold"/>
                <a:cs typeface="Montserrat ExtraBold"/>
                <a:sym typeface="Montserrat ExtraBold"/>
              </a:defRPr>
            </a:lvl9pPr>
          </a:lstStyle>
          <a:p/>
        </p:txBody>
      </p:sp>
      <p:sp>
        <p:nvSpPr>
          <p:cNvPr id="893" name="Google Shape;893;p149"/>
          <p:cNvSpPr txBox="1"/>
          <p:nvPr>
            <p:ph hasCustomPrompt="1" idx="3" type="title"/>
          </p:nvPr>
        </p:nvSpPr>
        <p:spPr>
          <a:xfrm>
            <a:off x="4868700" y="3657600"/>
            <a:ext cx="1285200" cy="72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B711"/>
              </a:buClr>
              <a:buSzPts val="3500"/>
              <a:buNone/>
              <a:defRPr sz="3500">
                <a:solidFill>
                  <a:srgbClr val="FFB711"/>
                </a:solidFill>
              </a:defRPr>
            </a:lvl1pPr>
            <a:lvl2pPr lvl="1" rtl="0" algn="ctr">
              <a:spcBef>
                <a:spcPts val="0"/>
              </a:spcBef>
              <a:spcAft>
                <a:spcPts val="0"/>
              </a:spcAft>
              <a:buClr>
                <a:srgbClr val="FFB711"/>
              </a:buClr>
              <a:buSzPts val="3500"/>
              <a:buNone/>
              <a:defRPr sz="3500">
                <a:solidFill>
                  <a:srgbClr val="FFB711"/>
                </a:solidFill>
              </a:defRPr>
            </a:lvl2pPr>
            <a:lvl3pPr lvl="2" rtl="0" algn="ctr">
              <a:spcBef>
                <a:spcPts val="0"/>
              </a:spcBef>
              <a:spcAft>
                <a:spcPts val="0"/>
              </a:spcAft>
              <a:buClr>
                <a:srgbClr val="FFB711"/>
              </a:buClr>
              <a:buSzPts val="3500"/>
              <a:buNone/>
              <a:defRPr sz="3500">
                <a:solidFill>
                  <a:srgbClr val="FFB711"/>
                </a:solidFill>
              </a:defRPr>
            </a:lvl3pPr>
            <a:lvl4pPr lvl="3" rtl="0" algn="ctr">
              <a:spcBef>
                <a:spcPts val="0"/>
              </a:spcBef>
              <a:spcAft>
                <a:spcPts val="0"/>
              </a:spcAft>
              <a:buClr>
                <a:srgbClr val="FFB711"/>
              </a:buClr>
              <a:buSzPts val="3500"/>
              <a:buNone/>
              <a:defRPr sz="3500">
                <a:solidFill>
                  <a:srgbClr val="FFB711"/>
                </a:solidFill>
              </a:defRPr>
            </a:lvl4pPr>
            <a:lvl5pPr lvl="4" rtl="0" algn="ctr">
              <a:spcBef>
                <a:spcPts val="0"/>
              </a:spcBef>
              <a:spcAft>
                <a:spcPts val="0"/>
              </a:spcAft>
              <a:buClr>
                <a:srgbClr val="FFB711"/>
              </a:buClr>
              <a:buSzPts val="3500"/>
              <a:buNone/>
              <a:defRPr sz="3500">
                <a:solidFill>
                  <a:srgbClr val="FFB711"/>
                </a:solidFill>
              </a:defRPr>
            </a:lvl5pPr>
            <a:lvl6pPr lvl="5" rtl="0" algn="ctr">
              <a:spcBef>
                <a:spcPts val="0"/>
              </a:spcBef>
              <a:spcAft>
                <a:spcPts val="0"/>
              </a:spcAft>
              <a:buClr>
                <a:srgbClr val="FFB711"/>
              </a:buClr>
              <a:buSzPts val="3500"/>
              <a:buNone/>
              <a:defRPr sz="3500">
                <a:solidFill>
                  <a:srgbClr val="FFB711"/>
                </a:solidFill>
              </a:defRPr>
            </a:lvl6pPr>
            <a:lvl7pPr lvl="6" rtl="0" algn="ctr">
              <a:spcBef>
                <a:spcPts val="0"/>
              </a:spcBef>
              <a:spcAft>
                <a:spcPts val="0"/>
              </a:spcAft>
              <a:buClr>
                <a:srgbClr val="FFB711"/>
              </a:buClr>
              <a:buSzPts val="3500"/>
              <a:buNone/>
              <a:defRPr sz="3500">
                <a:solidFill>
                  <a:srgbClr val="FFB711"/>
                </a:solidFill>
              </a:defRPr>
            </a:lvl7pPr>
            <a:lvl8pPr lvl="7" rtl="0" algn="ctr">
              <a:spcBef>
                <a:spcPts val="0"/>
              </a:spcBef>
              <a:spcAft>
                <a:spcPts val="0"/>
              </a:spcAft>
              <a:buClr>
                <a:srgbClr val="FFB711"/>
              </a:buClr>
              <a:buSzPts val="3500"/>
              <a:buNone/>
              <a:defRPr sz="3500">
                <a:solidFill>
                  <a:srgbClr val="FFB711"/>
                </a:solidFill>
              </a:defRPr>
            </a:lvl8pPr>
            <a:lvl9pPr lvl="8" rtl="0" algn="ctr">
              <a:spcBef>
                <a:spcPts val="0"/>
              </a:spcBef>
              <a:spcAft>
                <a:spcPts val="0"/>
              </a:spcAft>
              <a:buClr>
                <a:srgbClr val="FFB711"/>
              </a:buClr>
              <a:buSzPts val="3500"/>
              <a:buNone/>
              <a:defRPr sz="3500">
                <a:solidFill>
                  <a:srgbClr val="FFB711"/>
                </a:solidFill>
              </a:defRPr>
            </a:lvl9pPr>
          </a:lstStyle>
          <a:p>
            <a:r>
              <a:t>xx%</a:t>
            </a:r>
          </a:p>
        </p:txBody>
      </p:sp>
      <p:sp>
        <p:nvSpPr>
          <p:cNvPr id="894" name="Google Shape;894;p149"/>
          <p:cNvSpPr txBox="1"/>
          <p:nvPr>
            <p:ph idx="4" type="subTitle"/>
          </p:nvPr>
        </p:nvSpPr>
        <p:spPr>
          <a:xfrm>
            <a:off x="6229200" y="3546000"/>
            <a:ext cx="2194800" cy="381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2pPr>
            <a:lvl3pPr lvl="2"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3pPr>
            <a:lvl4pPr lvl="3"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4pPr>
            <a:lvl5pPr lvl="4"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5pPr>
            <a:lvl6pPr lvl="5"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6pPr>
            <a:lvl7pPr lvl="6"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7pPr>
            <a:lvl8pPr lvl="7"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8pPr>
            <a:lvl9pPr lvl="8" rtl="0">
              <a:spcBef>
                <a:spcPts val="1600"/>
              </a:spcBef>
              <a:spcAft>
                <a:spcPts val="1600"/>
              </a:spcAft>
              <a:buSzPts val="1400"/>
              <a:buFont typeface="Montserrat ExtraBold"/>
              <a:buNone/>
              <a:defRPr>
                <a:latin typeface="Montserrat ExtraBold"/>
                <a:ea typeface="Montserrat ExtraBold"/>
                <a:cs typeface="Montserrat ExtraBold"/>
                <a:sym typeface="Montserrat ExtraBold"/>
              </a:defRPr>
            </a:lvl9pPr>
          </a:lstStyle>
          <a:p/>
        </p:txBody>
      </p:sp>
      <p:sp>
        <p:nvSpPr>
          <p:cNvPr id="895" name="Google Shape;895;p149"/>
          <p:cNvSpPr txBox="1"/>
          <p:nvPr>
            <p:ph idx="5" type="subTitle"/>
          </p:nvPr>
        </p:nvSpPr>
        <p:spPr>
          <a:xfrm>
            <a:off x="2089325" y="3933600"/>
            <a:ext cx="2194800" cy="524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896" name="Google Shape;896;p149"/>
          <p:cNvSpPr txBox="1"/>
          <p:nvPr>
            <p:ph idx="6" type="subTitle"/>
          </p:nvPr>
        </p:nvSpPr>
        <p:spPr>
          <a:xfrm>
            <a:off x="6229200" y="3933600"/>
            <a:ext cx="2194800" cy="524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897" name="Google Shape;897;p1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text boxes">
  <p:cSld name="CUSTOM_9_1">
    <p:spTree>
      <p:nvGrpSpPr>
        <p:cNvPr id="898" name="Shape 898"/>
        <p:cNvGrpSpPr/>
        <p:nvPr/>
      </p:nvGrpSpPr>
      <p:grpSpPr>
        <a:xfrm>
          <a:off x="0" y="0"/>
          <a:ext cx="0" cy="0"/>
          <a:chOff x="0" y="0"/>
          <a:chExt cx="0" cy="0"/>
        </a:xfrm>
      </p:grpSpPr>
      <p:sp>
        <p:nvSpPr>
          <p:cNvPr id="899" name="Google Shape;899;p150"/>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900" name="Google Shape;900;p150"/>
          <p:cNvSpPr txBox="1"/>
          <p:nvPr>
            <p:ph hasCustomPrompt="1" idx="2" type="title"/>
          </p:nvPr>
        </p:nvSpPr>
        <p:spPr>
          <a:xfrm>
            <a:off x="866775" y="3196350"/>
            <a:ext cx="2430300" cy="406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500"/>
              <a:buNone/>
              <a:defRPr sz="1600">
                <a:solidFill>
                  <a:srgbClr val="000000"/>
                </a:solidFill>
              </a:defRPr>
            </a:lvl1pPr>
            <a:lvl2pPr lvl="1" rtl="0" algn="r">
              <a:spcBef>
                <a:spcPts val="0"/>
              </a:spcBef>
              <a:spcAft>
                <a:spcPts val="0"/>
              </a:spcAft>
              <a:buClr>
                <a:srgbClr val="000000"/>
              </a:buClr>
              <a:buSzPts val="2500"/>
              <a:buNone/>
              <a:defRPr sz="2500">
                <a:solidFill>
                  <a:srgbClr val="000000"/>
                </a:solidFill>
              </a:defRPr>
            </a:lvl2pPr>
            <a:lvl3pPr lvl="2" rtl="0" algn="r">
              <a:spcBef>
                <a:spcPts val="0"/>
              </a:spcBef>
              <a:spcAft>
                <a:spcPts val="0"/>
              </a:spcAft>
              <a:buClr>
                <a:srgbClr val="000000"/>
              </a:buClr>
              <a:buSzPts val="2500"/>
              <a:buNone/>
              <a:defRPr sz="2500">
                <a:solidFill>
                  <a:srgbClr val="000000"/>
                </a:solidFill>
              </a:defRPr>
            </a:lvl3pPr>
            <a:lvl4pPr lvl="3" rtl="0" algn="r">
              <a:spcBef>
                <a:spcPts val="0"/>
              </a:spcBef>
              <a:spcAft>
                <a:spcPts val="0"/>
              </a:spcAft>
              <a:buClr>
                <a:srgbClr val="000000"/>
              </a:buClr>
              <a:buSzPts val="2500"/>
              <a:buNone/>
              <a:defRPr sz="2500">
                <a:solidFill>
                  <a:srgbClr val="000000"/>
                </a:solidFill>
              </a:defRPr>
            </a:lvl4pPr>
            <a:lvl5pPr lvl="4" rtl="0" algn="r">
              <a:spcBef>
                <a:spcPts val="0"/>
              </a:spcBef>
              <a:spcAft>
                <a:spcPts val="0"/>
              </a:spcAft>
              <a:buClr>
                <a:srgbClr val="000000"/>
              </a:buClr>
              <a:buSzPts val="2500"/>
              <a:buNone/>
              <a:defRPr sz="2500">
                <a:solidFill>
                  <a:srgbClr val="000000"/>
                </a:solidFill>
              </a:defRPr>
            </a:lvl5pPr>
            <a:lvl6pPr lvl="5" rtl="0" algn="r">
              <a:spcBef>
                <a:spcPts val="0"/>
              </a:spcBef>
              <a:spcAft>
                <a:spcPts val="0"/>
              </a:spcAft>
              <a:buClr>
                <a:srgbClr val="000000"/>
              </a:buClr>
              <a:buSzPts val="2500"/>
              <a:buNone/>
              <a:defRPr sz="2500">
                <a:solidFill>
                  <a:srgbClr val="000000"/>
                </a:solidFill>
              </a:defRPr>
            </a:lvl6pPr>
            <a:lvl7pPr lvl="6" rtl="0" algn="r">
              <a:spcBef>
                <a:spcPts val="0"/>
              </a:spcBef>
              <a:spcAft>
                <a:spcPts val="0"/>
              </a:spcAft>
              <a:buClr>
                <a:srgbClr val="000000"/>
              </a:buClr>
              <a:buSzPts val="2500"/>
              <a:buNone/>
              <a:defRPr sz="2500">
                <a:solidFill>
                  <a:srgbClr val="000000"/>
                </a:solidFill>
              </a:defRPr>
            </a:lvl7pPr>
            <a:lvl8pPr lvl="7" rtl="0" algn="r">
              <a:spcBef>
                <a:spcPts val="0"/>
              </a:spcBef>
              <a:spcAft>
                <a:spcPts val="0"/>
              </a:spcAft>
              <a:buClr>
                <a:srgbClr val="000000"/>
              </a:buClr>
              <a:buSzPts val="2500"/>
              <a:buNone/>
              <a:defRPr sz="2500">
                <a:solidFill>
                  <a:srgbClr val="000000"/>
                </a:solidFill>
              </a:defRPr>
            </a:lvl8pPr>
            <a:lvl9pPr lvl="8" rtl="0" algn="r">
              <a:spcBef>
                <a:spcPts val="0"/>
              </a:spcBef>
              <a:spcAft>
                <a:spcPts val="0"/>
              </a:spcAft>
              <a:buClr>
                <a:srgbClr val="000000"/>
              </a:buClr>
              <a:buSzPts val="2500"/>
              <a:buNone/>
              <a:defRPr sz="2500">
                <a:solidFill>
                  <a:srgbClr val="000000"/>
                </a:solidFill>
              </a:defRPr>
            </a:lvl9pPr>
          </a:lstStyle>
          <a:p>
            <a:r>
              <a:t>xx%</a:t>
            </a:r>
          </a:p>
        </p:txBody>
      </p:sp>
      <p:sp>
        <p:nvSpPr>
          <p:cNvPr id="901" name="Google Shape;901;p150"/>
          <p:cNvSpPr txBox="1"/>
          <p:nvPr>
            <p:ph hasCustomPrompt="1" idx="3" type="title"/>
          </p:nvPr>
        </p:nvSpPr>
        <p:spPr>
          <a:xfrm>
            <a:off x="866775" y="1824750"/>
            <a:ext cx="2430300" cy="406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500"/>
              <a:buNone/>
              <a:defRPr sz="1600">
                <a:solidFill>
                  <a:srgbClr val="000000"/>
                </a:solidFill>
              </a:defRPr>
            </a:lvl1pPr>
            <a:lvl2pPr lvl="1" rtl="0" algn="r">
              <a:spcBef>
                <a:spcPts val="0"/>
              </a:spcBef>
              <a:spcAft>
                <a:spcPts val="0"/>
              </a:spcAft>
              <a:buClr>
                <a:srgbClr val="000000"/>
              </a:buClr>
              <a:buSzPts val="2500"/>
              <a:buNone/>
              <a:defRPr sz="2500">
                <a:solidFill>
                  <a:srgbClr val="000000"/>
                </a:solidFill>
              </a:defRPr>
            </a:lvl2pPr>
            <a:lvl3pPr lvl="2" rtl="0" algn="r">
              <a:spcBef>
                <a:spcPts val="0"/>
              </a:spcBef>
              <a:spcAft>
                <a:spcPts val="0"/>
              </a:spcAft>
              <a:buClr>
                <a:srgbClr val="000000"/>
              </a:buClr>
              <a:buSzPts val="2500"/>
              <a:buNone/>
              <a:defRPr sz="2500">
                <a:solidFill>
                  <a:srgbClr val="000000"/>
                </a:solidFill>
              </a:defRPr>
            </a:lvl3pPr>
            <a:lvl4pPr lvl="3" rtl="0" algn="r">
              <a:spcBef>
                <a:spcPts val="0"/>
              </a:spcBef>
              <a:spcAft>
                <a:spcPts val="0"/>
              </a:spcAft>
              <a:buClr>
                <a:srgbClr val="000000"/>
              </a:buClr>
              <a:buSzPts val="2500"/>
              <a:buNone/>
              <a:defRPr sz="2500">
                <a:solidFill>
                  <a:srgbClr val="000000"/>
                </a:solidFill>
              </a:defRPr>
            </a:lvl4pPr>
            <a:lvl5pPr lvl="4" rtl="0" algn="r">
              <a:spcBef>
                <a:spcPts val="0"/>
              </a:spcBef>
              <a:spcAft>
                <a:spcPts val="0"/>
              </a:spcAft>
              <a:buClr>
                <a:srgbClr val="000000"/>
              </a:buClr>
              <a:buSzPts val="2500"/>
              <a:buNone/>
              <a:defRPr sz="2500">
                <a:solidFill>
                  <a:srgbClr val="000000"/>
                </a:solidFill>
              </a:defRPr>
            </a:lvl5pPr>
            <a:lvl6pPr lvl="5" rtl="0" algn="r">
              <a:spcBef>
                <a:spcPts val="0"/>
              </a:spcBef>
              <a:spcAft>
                <a:spcPts val="0"/>
              </a:spcAft>
              <a:buClr>
                <a:srgbClr val="000000"/>
              </a:buClr>
              <a:buSzPts val="2500"/>
              <a:buNone/>
              <a:defRPr sz="2500">
                <a:solidFill>
                  <a:srgbClr val="000000"/>
                </a:solidFill>
              </a:defRPr>
            </a:lvl6pPr>
            <a:lvl7pPr lvl="6" rtl="0" algn="r">
              <a:spcBef>
                <a:spcPts val="0"/>
              </a:spcBef>
              <a:spcAft>
                <a:spcPts val="0"/>
              </a:spcAft>
              <a:buClr>
                <a:srgbClr val="000000"/>
              </a:buClr>
              <a:buSzPts val="2500"/>
              <a:buNone/>
              <a:defRPr sz="2500">
                <a:solidFill>
                  <a:srgbClr val="000000"/>
                </a:solidFill>
              </a:defRPr>
            </a:lvl7pPr>
            <a:lvl8pPr lvl="7" rtl="0" algn="r">
              <a:spcBef>
                <a:spcPts val="0"/>
              </a:spcBef>
              <a:spcAft>
                <a:spcPts val="0"/>
              </a:spcAft>
              <a:buClr>
                <a:srgbClr val="000000"/>
              </a:buClr>
              <a:buSzPts val="2500"/>
              <a:buNone/>
              <a:defRPr sz="2500">
                <a:solidFill>
                  <a:srgbClr val="000000"/>
                </a:solidFill>
              </a:defRPr>
            </a:lvl8pPr>
            <a:lvl9pPr lvl="8" rtl="0" algn="r">
              <a:spcBef>
                <a:spcPts val="0"/>
              </a:spcBef>
              <a:spcAft>
                <a:spcPts val="0"/>
              </a:spcAft>
              <a:buClr>
                <a:srgbClr val="000000"/>
              </a:buClr>
              <a:buSzPts val="2500"/>
              <a:buNone/>
              <a:defRPr sz="2500">
                <a:solidFill>
                  <a:srgbClr val="000000"/>
                </a:solidFill>
              </a:defRPr>
            </a:lvl9pPr>
          </a:lstStyle>
          <a:p>
            <a:r>
              <a:t>xx%</a:t>
            </a:r>
          </a:p>
        </p:txBody>
      </p:sp>
      <p:sp>
        <p:nvSpPr>
          <p:cNvPr id="902" name="Google Shape;902;p150"/>
          <p:cNvSpPr txBox="1"/>
          <p:nvPr>
            <p:ph idx="1" type="subTitle"/>
          </p:nvPr>
        </p:nvSpPr>
        <p:spPr>
          <a:xfrm>
            <a:off x="877000" y="2153800"/>
            <a:ext cx="2430300" cy="524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903" name="Google Shape;903;p150"/>
          <p:cNvSpPr txBox="1"/>
          <p:nvPr>
            <p:ph idx="4" type="subTitle"/>
          </p:nvPr>
        </p:nvSpPr>
        <p:spPr>
          <a:xfrm>
            <a:off x="877000" y="3526950"/>
            <a:ext cx="2430300" cy="524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904" name="Google Shape;904;p1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ercentages 2">
  <p:cSld name="CUSTOM_10">
    <p:spTree>
      <p:nvGrpSpPr>
        <p:cNvPr id="905" name="Shape 905"/>
        <p:cNvGrpSpPr/>
        <p:nvPr/>
      </p:nvGrpSpPr>
      <p:grpSpPr>
        <a:xfrm>
          <a:off x="0" y="0"/>
          <a:ext cx="0" cy="0"/>
          <a:chOff x="0" y="0"/>
          <a:chExt cx="0" cy="0"/>
        </a:xfrm>
      </p:grpSpPr>
      <p:sp>
        <p:nvSpPr>
          <p:cNvPr id="906" name="Google Shape;906;p151"/>
          <p:cNvSpPr txBox="1"/>
          <p:nvPr>
            <p:ph type="title"/>
          </p:nvPr>
        </p:nvSpPr>
        <p:spPr>
          <a:xfrm flipH="1">
            <a:off x="720000" y="540000"/>
            <a:ext cx="7704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907" name="Google Shape;907;p151"/>
          <p:cNvSpPr txBox="1"/>
          <p:nvPr>
            <p:ph hasCustomPrompt="1" idx="2" type="title"/>
          </p:nvPr>
        </p:nvSpPr>
        <p:spPr>
          <a:xfrm>
            <a:off x="5536500" y="2510550"/>
            <a:ext cx="2430300" cy="406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200"/>
              <a:buNone/>
              <a:defRPr sz="2200">
                <a:solidFill>
                  <a:srgbClr val="000000"/>
                </a:solidFill>
              </a:defRPr>
            </a:lvl1pPr>
            <a:lvl2pPr lvl="1" rtl="0" algn="r">
              <a:spcBef>
                <a:spcPts val="0"/>
              </a:spcBef>
              <a:spcAft>
                <a:spcPts val="0"/>
              </a:spcAft>
              <a:buClr>
                <a:srgbClr val="000000"/>
              </a:buClr>
              <a:buSzPts val="2200"/>
              <a:buNone/>
              <a:defRPr sz="2200">
                <a:solidFill>
                  <a:srgbClr val="000000"/>
                </a:solidFill>
              </a:defRPr>
            </a:lvl2pPr>
            <a:lvl3pPr lvl="2" rtl="0" algn="r">
              <a:spcBef>
                <a:spcPts val="0"/>
              </a:spcBef>
              <a:spcAft>
                <a:spcPts val="0"/>
              </a:spcAft>
              <a:buClr>
                <a:srgbClr val="000000"/>
              </a:buClr>
              <a:buSzPts val="2200"/>
              <a:buNone/>
              <a:defRPr sz="2200">
                <a:solidFill>
                  <a:srgbClr val="000000"/>
                </a:solidFill>
              </a:defRPr>
            </a:lvl3pPr>
            <a:lvl4pPr lvl="3" rtl="0" algn="r">
              <a:spcBef>
                <a:spcPts val="0"/>
              </a:spcBef>
              <a:spcAft>
                <a:spcPts val="0"/>
              </a:spcAft>
              <a:buClr>
                <a:srgbClr val="000000"/>
              </a:buClr>
              <a:buSzPts val="2200"/>
              <a:buNone/>
              <a:defRPr sz="2200">
                <a:solidFill>
                  <a:srgbClr val="000000"/>
                </a:solidFill>
              </a:defRPr>
            </a:lvl4pPr>
            <a:lvl5pPr lvl="4" rtl="0" algn="r">
              <a:spcBef>
                <a:spcPts val="0"/>
              </a:spcBef>
              <a:spcAft>
                <a:spcPts val="0"/>
              </a:spcAft>
              <a:buClr>
                <a:srgbClr val="000000"/>
              </a:buClr>
              <a:buSzPts val="2200"/>
              <a:buNone/>
              <a:defRPr sz="2200">
                <a:solidFill>
                  <a:srgbClr val="000000"/>
                </a:solidFill>
              </a:defRPr>
            </a:lvl5pPr>
            <a:lvl6pPr lvl="5" rtl="0" algn="r">
              <a:spcBef>
                <a:spcPts val="0"/>
              </a:spcBef>
              <a:spcAft>
                <a:spcPts val="0"/>
              </a:spcAft>
              <a:buClr>
                <a:srgbClr val="000000"/>
              </a:buClr>
              <a:buSzPts val="2200"/>
              <a:buNone/>
              <a:defRPr sz="2200">
                <a:solidFill>
                  <a:srgbClr val="000000"/>
                </a:solidFill>
              </a:defRPr>
            </a:lvl6pPr>
            <a:lvl7pPr lvl="6" rtl="0" algn="r">
              <a:spcBef>
                <a:spcPts val="0"/>
              </a:spcBef>
              <a:spcAft>
                <a:spcPts val="0"/>
              </a:spcAft>
              <a:buClr>
                <a:srgbClr val="000000"/>
              </a:buClr>
              <a:buSzPts val="2200"/>
              <a:buNone/>
              <a:defRPr sz="2200">
                <a:solidFill>
                  <a:srgbClr val="000000"/>
                </a:solidFill>
              </a:defRPr>
            </a:lvl7pPr>
            <a:lvl8pPr lvl="7" rtl="0" algn="r">
              <a:spcBef>
                <a:spcPts val="0"/>
              </a:spcBef>
              <a:spcAft>
                <a:spcPts val="0"/>
              </a:spcAft>
              <a:buClr>
                <a:srgbClr val="000000"/>
              </a:buClr>
              <a:buSzPts val="2200"/>
              <a:buNone/>
              <a:defRPr sz="2200">
                <a:solidFill>
                  <a:srgbClr val="000000"/>
                </a:solidFill>
              </a:defRPr>
            </a:lvl8pPr>
            <a:lvl9pPr lvl="8" rtl="0" algn="r">
              <a:spcBef>
                <a:spcPts val="0"/>
              </a:spcBef>
              <a:spcAft>
                <a:spcPts val="0"/>
              </a:spcAft>
              <a:buClr>
                <a:srgbClr val="000000"/>
              </a:buClr>
              <a:buSzPts val="2200"/>
              <a:buNone/>
              <a:defRPr sz="2200">
                <a:solidFill>
                  <a:srgbClr val="000000"/>
                </a:solidFill>
              </a:defRPr>
            </a:lvl9pPr>
          </a:lstStyle>
          <a:p>
            <a:r>
              <a:t>xx%</a:t>
            </a:r>
          </a:p>
        </p:txBody>
      </p:sp>
      <p:sp>
        <p:nvSpPr>
          <p:cNvPr id="908" name="Google Shape;908;p151"/>
          <p:cNvSpPr txBox="1"/>
          <p:nvPr>
            <p:ph hasCustomPrompt="1" idx="3" type="title"/>
          </p:nvPr>
        </p:nvSpPr>
        <p:spPr>
          <a:xfrm>
            <a:off x="5536500" y="1291350"/>
            <a:ext cx="2430300" cy="406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200"/>
              <a:buNone/>
              <a:defRPr sz="2200">
                <a:solidFill>
                  <a:srgbClr val="000000"/>
                </a:solidFill>
              </a:defRPr>
            </a:lvl1pPr>
            <a:lvl2pPr lvl="1" rtl="0" algn="r">
              <a:spcBef>
                <a:spcPts val="0"/>
              </a:spcBef>
              <a:spcAft>
                <a:spcPts val="0"/>
              </a:spcAft>
              <a:buClr>
                <a:srgbClr val="000000"/>
              </a:buClr>
              <a:buSzPts val="2200"/>
              <a:buNone/>
              <a:defRPr sz="2200">
                <a:solidFill>
                  <a:srgbClr val="000000"/>
                </a:solidFill>
              </a:defRPr>
            </a:lvl2pPr>
            <a:lvl3pPr lvl="2" rtl="0" algn="r">
              <a:spcBef>
                <a:spcPts val="0"/>
              </a:spcBef>
              <a:spcAft>
                <a:spcPts val="0"/>
              </a:spcAft>
              <a:buClr>
                <a:srgbClr val="000000"/>
              </a:buClr>
              <a:buSzPts val="2200"/>
              <a:buNone/>
              <a:defRPr sz="2200">
                <a:solidFill>
                  <a:srgbClr val="000000"/>
                </a:solidFill>
              </a:defRPr>
            </a:lvl3pPr>
            <a:lvl4pPr lvl="3" rtl="0" algn="r">
              <a:spcBef>
                <a:spcPts val="0"/>
              </a:spcBef>
              <a:spcAft>
                <a:spcPts val="0"/>
              </a:spcAft>
              <a:buClr>
                <a:srgbClr val="000000"/>
              </a:buClr>
              <a:buSzPts val="2200"/>
              <a:buNone/>
              <a:defRPr sz="2200">
                <a:solidFill>
                  <a:srgbClr val="000000"/>
                </a:solidFill>
              </a:defRPr>
            </a:lvl4pPr>
            <a:lvl5pPr lvl="4" rtl="0" algn="r">
              <a:spcBef>
                <a:spcPts val="0"/>
              </a:spcBef>
              <a:spcAft>
                <a:spcPts val="0"/>
              </a:spcAft>
              <a:buClr>
                <a:srgbClr val="000000"/>
              </a:buClr>
              <a:buSzPts val="2200"/>
              <a:buNone/>
              <a:defRPr sz="2200">
                <a:solidFill>
                  <a:srgbClr val="000000"/>
                </a:solidFill>
              </a:defRPr>
            </a:lvl5pPr>
            <a:lvl6pPr lvl="5" rtl="0" algn="r">
              <a:spcBef>
                <a:spcPts val="0"/>
              </a:spcBef>
              <a:spcAft>
                <a:spcPts val="0"/>
              </a:spcAft>
              <a:buClr>
                <a:srgbClr val="000000"/>
              </a:buClr>
              <a:buSzPts val="2200"/>
              <a:buNone/>
              <a:defRPr sz="2200">
                <a:solidFill>
                  <a:srgbClr val="000000"/>
                </a:solidFill>
              </a:defRPr>
            </a:lvl6pPr>
            <a:lvl7pPr lvl="6" rtl="0" algn="r">
              <a:spcBef>
                <a:spcPts val="0"/>
              </a:spcBef>
              <a:spcAft>
                <a:spcPts val="0"/>
              </a:spcAft>
              <a:buClr>
                <a:srgbClr val="000000"/>
              </a:buClr>
              <a:buSzPts val="2200"/>
              <a:buNone/>
              <a:defRPr sz="2200">
                <a:solidFill>
                  <a:srgbClr val="000000"/>
                </a:solidFill>
              </a:defRPr>
            </a:lvl7pPr>
            <a:lvl8pPr lvl="7" rtl="0" algn="r">
              <a:spcBef>
                <a:spcPts val="0"/>
              </a:spcBef>
              <a:spcAft>
                <a:spcPts val="0"/>
              </a:spcAft>
              <a:buClr>
                <a:srgbClr val="000000"/>
              </a:buClr>
              <a:buSzPts val="2200"/>
              <a:buNone/>
              <a:defRPr sz="2200">
                <a:solidFill>
                  <a:srgbClr val="000000"/>
                </a:solidFill>
              </a:defRPr>
            </a:lvl8pPr>
            <a:lvl9pPr lvl="8" rtl="0" algn="r">
              <a:spcBef>
                <a:spcPts val="0"/>
              </a:spcBef>
              <a:spcAft>
                <a:spcPts val="0"/>
              </a:spcAft>
              <a:buClr>
                <a:srgbClr val="000000"/>
              </a:buClr>
              <a:buSzPts val="2200"/>
              <a:buNone/>
              <a:defRPr sz="2200">
                <a:solidFill>
                  <a:srgbClr val="000000"/>
                </a:solidFill>
              </a:defRPr>
            </a:lvl9pPr>
          </a:lstStyle>
          <a:p>
            <a:r>
              <a:t>xx%</a:t>
            </a:r>
          </a:p>
        </p:txBody>
      </p:sp>
      <p:sp>
        <p:nvSpPr>
          <p:cNvPr id="909" name="Google Shape;909;p151"/>
          <p:cNvSpPr txBox="1"/>
          <p:nvPr>
            <p:ph hasCustomPrompt="1" idx="4" type="title"/>
          </p:nvPr>
        </p:nvSpPr>
        <p:spPr>
          <a:xfrm>
            <a:off x="5536500" y="3729750"/>
            <a:ext cx="2430300" cy="406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200"/>
              <a:buNone/>
              <a:defRPr sz="2200">
                <a:solidFill>
                  <a:srgbClr val="000000"/>
                </a:solidFill>
              </a:defRPr>
            </a:lvl1pPr>
            <a:lvl2pPr lvl="1" rtl="0" algn="r">
              <a:spcBef>
                <a:spcPts val="0"/>
              </a:spcBef>
              <a:spcAft>
                <a:spcPts val="0"/>
              </a:spcAft>
              <a:buClr>
                <a:srgbClr val="000000"/>
              </a:buClr>
              <a:buSzPts val="2200"/>
              <a:buNone/>
              <a:defRPr sz="2200">
                <a:solidFill>
                  <a:srgbClr val="000000"/>
                </a:solidFill>
              </a:defRPr>
            </a:lvl2pPr>
            <a:lvl3pPr lvl="2" rtl="0" algn="r">
              <a:spcBef>
                <a:spcPts val="0"/>
              </a:spcBef>
              <a:spcAft>
                <a:spcPts val="0"/>
              </a:spcAft>
              <a:buClr>
                <a:srgbClr val="000000"/>
              </a:buClr>
              <a:buSzPts val="2200"/>
              <a:buNone/>
              <a:defRPr sz="2200">
                <a:solidFill>
                  <a:srgbClr val="000000"/>
                </a:solidFill>
              </a:defRPr>
            </a:lvl3pPr>
            <a:lvl4pPr lvl="3" rtl="0" algn="r">
              <a:spcBef>
                <a:spcPts val="0"/>
              </a:spcBef>
              <a:spcAft>
                <a:spcPts val="0"/>
              </a:spcAft>
              <a:buClr>
                <a:srgbClr val="000000"/>
              </a:buClr>
              <a:buSzPts val="2200"/>
              <a:buNone/>
              <a:defRPr sz="2200">
                <a:solidFill>
                  <a:srgbClr val="000000"/>
                </a:solidFill>
              </a:defRPr>
            </a:lvl4pPr>
            <a:lvl5pPr lvl="4" rtl="0" algn="r">
              <a:spcBef>
                <a:spcPts val="0"/>
              </a:spcBef>
              <a:spcAft>
                <a:spcPts val="0"/>
              </a:spcAft>
              <a:buClr>
                <a:srgbClr val="000000"/>
              </a:buClr>
              <a:buSzPts val="2200"/>
              <a:buNone/>
              <a:defRPr sz="2200">
                <a:solidFill>
                  <a:srgbClr val="000000"/>
                </a:solidFill>
              </a:defRPr>
            </a:lvl5pPr>
            <a:lvl6pPr lvl="5" rtl="0" algn="r">
              <a:spcBef>
                <a:spcPts val="0"/>
              </a:spcBef>
              <a:spcAft>
                <a:spcPts val="0"/>
              </a:spcAft>
              <a:buClr>
                <a:srgbClr val="000000"/>
              </a:buClr>
              <a:buSzPts val="2200"/>
              <a:buNone/>
              <a:defRPr sz="2200">
                <a:solidFill>
                  <a:srgbClr val="000000"/>
                </a:solidFill>
              </a:defRPr>
            </a:lvl6pPr>
            <a:lvl7pPr lvl="6" rtl="0" algn="r">
              <a:spcBef>
                <a:spcPts val="0"/>
              </a:spcBef>
              <a:spcAft>
                <a:spcPts val="0"/>
              </a:spcAft>
              <a:buClr>
                <a:srgbClr val="000000"/>
              </a:buClr>
              <a:buSzPts val="2200"/>
              <a:buNone/>
              <a:defRPr sz="2200">
                <a:solidFill>
                  <a:srgbClr val="000000"/>
                </a:solidFill>
              </a:defRPr>
            </a:lvl7pPr>
            <a:lvl8pPr lvl="7" rtl="0" algn="r">
              <a:spcBef>
                <a:spcPts val="0"/>
              </a:spcBef>
              <a:spcAft>
                <a:spcPts val="0"/>
              </a:spcAft>
              <a:buClr>
                <a:srgbClr val="000000"/>
              </a:buClr>
              <a:buSzPts val="2200"/>
              <a:buNone/>
              <a:defRPr sz="2200">
                <a:solidFill>
                  <a:srgbClr val="000000"/>
                </a:solidFill>
              </a:defRPr>
            </a:lvl8pPr>
            <a:lvl9pPr lvl="8" rtl="0" algn="r">
              <a:spcBef>
                <a:spcPts val="0"/>
              </a:spcBef>
              <a:spcAft>
                <a:spcPts val="0"/>
              </a:spcAft>
              <a:buClr>
                <a:srgbClr val="000000"/>
              </a:buClr>
              <a:buSzPts val="2200"/>
              <a:buNone/>
              <a:defRPr sz="2200">
                <a:solidFill>
                  <a:srgbClr val="000000"/>
                </a:solidFill>
              </a:defRPr>
            </a:lvl9pPr>
          </a:lstStyle>
          <a:p>
            <a:r>
              <a:t>xx%</a:t>
            </a:r>
          </a:p>
        </p:txBody>
      </p:sp>
      <p:sp>
        <p:nvSpPr>
          <p:cNvPr id="910" name="Google Shape;910;p151"/>
          <p:cNvSpPr txBox="1"/>
          <p:nvPr>
            <p:ph idx="1" type="subTitle"/>
          </p:nvPr>
        </p:nvSpPr>
        <p:spPr>
          <a:xfrm>
            <a:off x="5545725" y="1612125"/>
            <a:ext cx="2430300" cy="524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911" name="Google Shape;911;p151"/>
          <p:cNvSpPr txBox="1"/>
          <p:nvPr>
            <p:ph idx="5" type="subTitle"/>
          </p:nvPr>
        </p:nvSpPr>
        <p:spPr>
          <a:xfrm>
            <a:off x="5545725" y="2917350"/>
            <a:ext cx="2430300" cy="524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912" name="Google Shape;912;p151"/>
          <p:cNvSpPr txBox="1"/>
          <p:nvPr>
            <p:ph idx="6" type="subTitle"/>
          </p:nvPr>
        </p:nvSpPr>
        <p:spPr>
          <a:xfrm>
            <a:off x="5545725" y="4136550"/>
            <a:ext cx="2430300" cy="524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913" name="Google Shape;913;p1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1">
    <p:spTree>
      <p:nvGrpSpPr>
        <p:cNvPr id="914" name="Shape 914"/>
        <p:cNvGrpSpPr/>
        <p:nvPr/>
      </p:nvGrpSpPr>
      <p:grpSpPr>
        <a:xfrm>
          <a:off x="0" y="0"/>
          <a:ext cx="0" cy="0"/>
          <a:chOff x="0" y="0"/>
          <a:chExt cx="0" cy="0"/>
        </a:xfrm>
      </p:grpSpPr>
      <p:sp>
        <p:nvSpPr>
          <p:cNvPr id="915" name="Google Shape;915;p152"/>
          <p:cNvSpPr txBox="1"/>
          <p:nvPr>
            <p:ph type="title"/>
          </p:nvPr>
        </p:nvSpPr>
        <p:spPr>
          <a:xfrm>
            <a:off x="720000" y="768600"/>
            <a:ext cx="3690000" cy="927000"/>
          </a:xfrm>
          <a:prstGeom prst="rect">
            <a:avLst/>
          </a:prstGeom>
        </p:spPr>
        <p:txBody>
          <a:bodyPr anchorCtr="0" anchor="t" bIns="91425" lIns="91425" spcFirstLastPara="1" rIns="91425" wrap="square" tIns="91425">
            <a:noAutofit/>
          </a:bodyPr>
          <a:lstStyle>
            <a:lvl1pPr lvl="0" rtl="0">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p:txBody>
      </p:sp>
      <p:sp>
        <p:nvSpPr>
          <p:cNvPr id="916" name="Google Shape;916;p152"/>
          <p:cNvSpPr txBox="1"/>
          <p:nvPr>
            <p:ph idx="1" type="subTitle"/>
          </p:nvPr>
        </p:nvSpPr>
        <p:spPr>
          <a:xfrm>
            <a:off x="720000" y="1729225"/>
            <a:ext cx="3690000" cy="36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Font typeface="Open Sans"/>
              <a:buNone/>
              <a:defRPr sz="1600">
                <a:solidFill>
                  <a:srgbClr val="FFFFFF"/>
                </a:solidFill>
                <a:highlight>
                  <a:srgbClr val="FFB200"/>
                </a:highlight>
                <a:latin typeface="Open Sans"/>
                <a:ea typeface="Open Sans"/>
                <a:cs typeface="Open Sans"/>
                <a:sym typeface="Open Sans"/>
              </a:defRPr>
            </a:lvl1pPr>
            <a:lvl2pPr lvl="1" rtl="0">
              <a:lnSpc>
                <a:spcPct val="100000"/>
              </a:lnSpc>
              <a:spcBef>
                <a:spcPts val="0"/>
              </a:spcBef>
              <a:spcAft>
                <a:spcPts val="0"/>
              </a:spcAft>
              <a:buClr>
                <a:srgbClr val="000000"/>
              </a:buClr>
              <a:buSzPts val="1600"/>
              <a:buNone/>
              <a:defRPr sz="1600">
                <a:solidFill>
                  <a:srgbClr val="000000"/>
                </a:solidFill>
              </a:defRPr>
            </a:lvl2pPr>
            <a:lvl3pPr lvl="2" rtl="0">
              <a:lnSpc>
                <a:spcPct val="100000"/>
              </a:lnSpc>
              <a:spcBef>
                <a:spcPts val="0"/>
              </a:spcBef>
              <a:spcAft>
                <a:spcPts val="0"/>
              </a:spcAft>
              <a:buClr>
                <a:srgbClr val="000000"/>
              </a:buClr>
              <a:buSzPts val="1600"/>
              <a:buNone/>
              <a:defRPr sz="1600">
                <a:solidFill>
                  <a:srgbClr val="000000"/>
                </a:solidFill>
              </a:defRPr>
            </a:lvl3pPr>
            <a:lvl4pPr lvl="3" rtl="0">
              <a:lnSpc>
                <a:spcPct val="100000"/>
              </a:lnSpc>
              <a:spcBef>
                <a:spcPts val="0"/>
              </a:spcBef>
              <a:spcAft>
                <a:spcPts val="0"/>
              </a:spcAft>
              <a:buClr>
                <a:srgbClr val="000000"/>
              </a:buClr>
              <a:buSzPts val="1600"/>
              <a:buNone/>
              <a:defRPr sz="1600">
                <a:solidFill>
                  <a:srgbClr val="000000"/>
                </a:solidFill>
              </a:defRPr>
            </a:lvl4pPr>
            <a:lvl5pPr lvl="4" rtl="0">
              <a:lnSpc>
                <a:spcPct val="100000"/>
              </a:lnSpc>
              <a:spcBef>
                <a:spcPts val="0"/>
              </a:spcBef>
              <a:spcAft>
                <a:spcPts val="0"/>
              </a:spcAft>
              <a:buClr>
                <a:srgbClr val="000000"/>
              </a:buClr>
              <a:buSzPts val="1600"/>
              <a:buNone/>
              <a:defRPr sz="1600">
                <a:solidFill>
                  <a:srgbClr val="000000"/>
                </a:solidFill>
              </a:defRPr>
            </a:lvl5pPr>
            <a:lvl6pPr lvl="5" rtl="0">
              <a:lnSpc>
                <a:spcPct val="100000"/>
              </a:lnSpc>
              <a:spcBef>
                <a:spcPts val="0"/>
              </a:spcBef>
              <a:spcAft>
                <a:spcPts val="0"/>
              </a:spcAft>
              <a:buClr>
                <a:srgbClr val="000000"/>
              </a:buClr>
              <a:buSzPts val="1600"/>
              <a:buNone/>
              <a:defRPr sz="1600">
                <a:solidFill>
                  <a:srgbClr val="000000"/>
                </a:solidFill>
              </a:defRPr>
            </a:lvl6pPr>
            <a:lvl7pPr lvl="6" rtl="0">
              <a:lnSpc>
                <a:spcPct val="100000"/>
              </a:lnSpc>
              <a:spcBef>
                <a:spcPts val="0"/>
              </a:spcBef>
              <a:spcAft>
                <a:spcPts val="0"/>
              </a:spcAft>
              <a:buClr>
                <a:srgbClr val="000000"/>
              </a:buClr>
              <a:buSzPts val="1600"/>
              <a:buNone/>
              <a:defRPr sz="1600">
                <a:solidFill>
                  <a:srgbClr val="000000"/>
                </a:solidFill>
              </a:defRPr>
            </a:lvl7pPr>
            <a:lvl8pPr lvl="7" rtl="0">
              <a:lnSpc>
                <a:spcPct val="100000"/>
              </a:lnSpc>
              <a:spcBef>
                <a:spcPts val="0"/>
              </a:spcBef>
              <a:spcAft>
                <a:spcPts val="0"/>
              </a:spcAft>
              <a:buClr>
                <a:srgbClr val="000000"/>
              </a:buClr>
              <a:buSzPts val="1600"/>
              <a:buNone/>
              <a:defRPr sz="1600">
                <a:solidFill>
                  <a:srgbClr val="000000"/>
                </a:solidFill>
              </a:defRPr>
            </a:lvl8pPr>
            <a:lvl9pPr lvl="8" rtl="0">
              <a:lnSpc>
                <a:spcPct val="100000"/>
              </a:lnSpc>
              <a:spcBef>
                <a:spcPts val="0"/>
              </a:spcBef>
              <a:spcAft>
                <a:spcPts val="0"/>
              </a:spcAft>
              <a:buClr>
                <a:srgbClr val="000000"/>
              </a:buClr>
              <a:buSzPts val="1600"/>
              <a:buNone/>
              <a:defRPr sz="1600">
                <a:solidFill>
                  <a:srgbClr val="000000"/>
                </a:solidFill>
              </a:defRPr>
            </a:lvl9pPr>
          </a:lstStyle>
          <a:p/>
        </p:txBody>
      </p:sp>
      <p:sp>
        <p:nvSpPr>
          <p:cNvPr id="917" name="Google Shape;917;p152"/>
          <p:cNvSpPr txBox="1"/>
          <p:nvPr/>
        </p:nvSpPr>
        <p:spPr>
          <a:xfrm>
            <a:off x="720000" y="3610025"/>
            <a:ext cx="3604200" cy="7437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300"/>
              </a:spcBef>
              <a:spcAft>
                <a:spcPts val="0"/>
              </a:spcAft>
              <a:buNone/>
            </a:pPr>
            <a:r>
              <a:rPr lang="en" sz="1000">
                <a:latin typeface="Open Sans"/>
                <a:ea typeface="Open Sans"/>
                <a:cs typeface="Open Sans"/>
                <a:sym typeface="Open Sans"/>
              </a:rPr>
              <a:t>CREDITS: This presentation template was created by </a:t>
            </a:r>
            <a:r>
              <a:rPr b="1" lang="en" sz="1000">
                <a:uFill>
                  <a:noFill/>
                </a:uFill>
                <a:latin typeface="Open Sans"/>
                <a:ea typeface="Open Sans"/>
                <a:cs typeface="Open Sans"/>
                <a:sym typeface="Open Sans"/>
                <a:hlinkClick r:id="rId2"/>
              </a:rPr>
              <a:t>Slidesgo</a:t>
            </a:r>
            <a:r>
              <a:rPr lang="en" sz="1000">
                <a:latin typeface="Open Sans"/>
                <a:ea typeface="Open Sans"/>
                <a:cs typeface="Open Sans"/>
                <a:sym typeface="Open Sans"/>
              </a:rPr>
              <a:t>, including icons by </a:t>
            </a:r>
            <a:r>
              <a:rPr b="1" lang="en" sz="1000">
                <a:uFill>
                  <a:noFill/>
                </a:uFill>
                <a:latin typeface="Open Sans"/>
                <a:ea typeface="Open Sans"/>
                <a:cs typeface="Open Sans"/>
                <a:sym typeface="Open Sans"/>
                <a:hlinkClick r:id="rId3"/>
              </a:rPr>
              <a:t>Flaticon</a:t>
            </a:r>
            <a:r>
              <a:rPr lang="en" sz="1000">
                <a:latin typeface="Open Sans"/>
                <a:ea typeface="Open Sans"/>
                <a:cs typeface="Open Sans"/>
                <a:sym typeface="Open Sans"/>
              </a:rPr>
              <a:t>, and infographics &amp; images by</a:t>
            </a:r>
            <a:r>
              <a:rPr b="1" lang="en" sz="1000">
                <a:latin typeface="Open Sans"/>
                <a:ea typeface="Open Sans"/>
                <a:cs typeface="Open Sans"/>
                <a:sym typeface="Open Sans"/>
              </a:rPr>
              <a:t> </a:t>
            </a:r>
            <a:r>
              <a:rPr b="1" lang="en" sz="1000">
                <a:uFill>
                  <a:noFill/>
                </a:uFill>
                <a:latin typeface="Open Sans"/>
                <a:ea typeface="Open Sans"/>
                <a:cs typeface="Open Sans"/>
                <a:sym typeface="Open Sans"/>
                <a:hlinkClick r:id="rId4"/>
              </a:rPr>
              <a:t>Freepik</a:t>
            </a:r>
            <a:endParaRPr b="1" sz="1000">
              <a:latin typeface="Open Sans"/>
              <a:ea typeface="Open Sans"/>
              <a:cs typeface="Open Sans"/>
              <a:sym typeface="Open Sans"/>
            </a:endParaRPr>
          </a:p>
        </p:txBody>
      </p:sp>
      <p:sp>
        <p:nvSpPr>
          <p:cNvPr id="918" name="Google Shape;918;p152"/>
          <p:cNvSpPr txBox="1"/>
          <p:nvPr>
            <p:ph idx="2" type="subTitle"/>
          </p:nvPr>
        </p:nvSpPr>
        <p:spPr>
          <a:xfrm>
            <a:off x="735125" y="2153800"/>
            <a:ext cx="3690000" cy="812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919" name="Google Shape;919;p1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CUSTOM_12">
    <p:spTree>
      <p:nvGrpSpPr>
        <p:cNvPr id="920" name="Shape 920"/>
        <p:cNvGrpSpPr/>
        <p:nvPr/>
      </p:nvGrpSpPr>
      <p:grpSpPr>
        <a:xfrm>
          <a:off x="0" y="0"/>
          <a:ext cx="0" cy="0"/>
          <a:chOff x="0" y="0"/>
          <a:chExt cx="0" cy="0"/>
        </a:xfrm>
      </p:grpSpPr>
      <p:sp>
        <p:nvSpPr>
          <p:cNvPr id="921" name="Google Shape;921;p153"/>
          <p:cNvSpPr txBox="1"/>
          <p:nvPr>
            <p:ph type="title"/>
          </p:nvPr>
        </p:nvSpPr>
        <p:spPr>
          <a:xfrm>
            <a:off x="622617" y="981805"/>
            <a:ext cx="2958900" cy="1275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5000"/>
              <a:buNone/>
              <a:defRPr>
                <a:solidFill>
                  <a:schemeClr val="lt2"/>
                </a:solidFill>
              </a:defRPr>
            </a:lvl1pPr>
            <a:lvl2pPr lvl="1" rtl="0">
              <a:spcBef>
                <a:spcPts val="0"/>
              </a:spcBef>
              <a:spcAft>
                <a:spcPts val="0"/>
              </a:spcAft>
              <a:buSzPts val="7000"/>
              <a:buNone/>
              <a:defRPr sz="7000">
                <a:latin typeface="Open Sans"/>
                <a:ea typeface="Open Sans"/>
                <a:cs typeface="Open Sans"/>
                <a:sym typeface="Open Sans"/>
              </a:defRPr>
            </a:lvl2pPr>
            <a:lvl3pPr lvl="2" rtl="0">
              <a:spcBef>
                <a:spcPts val="0"/>
              </a:spcBef>
              <a:spcAft>
                <a:spcPts val="0"/>
              </a:spcAft>
              <a:buSzPts val="7000"/>
              <a:buNone/>
              <a:defRPr sz="7000">
                <a:latin typeface="Open Sans"/>
                <a:ea typeface="Open Sans"/>
                <a:cs typeface="Open Sans"/>
                <a:sym typeface="Open Sans"/>
              </a:defRPr>
            </a:lvl3pPr>
            <a:lvl4pPr lvl="3" rtl="0">
              <a:spcBef>
                <a:spcPts val="0"/>
              </a:spcBef>
              <a:spcAft>
                <a:spcPts val="0"/>
              </a:spcAft>
              <a:buSzPts val="7000"/>
              <a:buNone/>
              <a:defRPr sz="7000">
                <a:latin typeface="Open Sans"/>
                <a:ea typeface="Open Sans"/>
                <a:cs typeface="Open Sans"/>
                <a:sym typeface="Open Sans"/>
              </a:defRPr>
            </a:lvl4pPr>
            <a:lvl5pPr lvl="4" rtl="0">
              <a:spcBef>
                <a:spcPts val="0"/>
              </a:spcBef>
              <a:spcAft>
                <a:spcPts val="0"/>
              </a:spcAft>
              <a:buSzPts val="7000"/>
              <a:buNone/>
              <a:defRPr sz="7000">
                <a:latin typeface="Open Sans"/>
                <a:ea typeface="Open Sans"/>
                <a:cs typeface="Open Sans"/>
                <a:sym typeface="Open Sans"/>
              </a:defRPr>
            </a:lvl5pPr>
            <a:lvl6pPr lvl="5" rtl="0">
              <a:spcBef>
                <a:spcPts val="0"/>
              </a:spcBef>
              <a:spcAft>
                <a:spcPts val="0"/>
              </a:spcAft>
              <a:buSzPts val="7000"/>
              <a:buNone/>
              <a:defRPr sz="7000">
                <a:latin typeface="Open Sans"/>
                <a:ea typeface="Open Sans"/>
                <a:cs typeface="Open Sans"/>
                <a:sym typeface="Open Sans"/>
              </a:defRPr>
            </a:lvl6pPr>
            <a:lvl7pPr lvl="6" rtl="0">
              <a:spcBef>
                <a:spcPts val="0"/>
              </a:spcBef>
              <a:spcAft>
                <a:spcPts val="0"/>
              </a:spcAft>
              <a:buSzPts val="7000"/>
              <a:buNone/>
              <a:defRPr sz="7000">
                <a:latin typeface="Open Sans"/>
                <a:ea typeface="Open Sans"/>
                <a:cs typeface="Open Sans"/>
                <a:sym typeface="Open Sans"/>
              </a:defRPr>
            </a:lvl7pPr>
            <a:lvl8pPr lvl="7" rtl="0">
              <a:spcBef>
                <a:spcPts val="0"/>
              </a:spcBef>
              <a:spcAft>
                <a:spcPts val="0"/>
              </a:spcAft>
              <a:buSzPts val="7000"/>
              <a:buNone/>
              <a:defRPr sz="7000">
                <a:latin typeface="Open Sans"/>
                <a:ea typeface="Open Sans"/>
                <a:cs typeface="Open Sans"/>
                <a:sym typeface="Open Sans"/>
              </a:defRPr>
            </a:lvl8pPr>
            <a:lvl9pPr lvl="8" rtl="0">
              <a:spcBef>
                <a:spcPts val="0"/>
              </a:spcBef>
              <a:spcAft>
                <a:spcPts val="0"/>
              </a:spcAft>
              <a:buSzPts val="7000"/>
              <a:buNone/>
              <a:defRPr sz="7000">
                <a:latin typeface="Open Sans"/>
                <a:ea typeface="Open Sans"/>
                <a:cs typeface="Open Sans"/>
                <a:sym typeface="Open Sans"/>
              </a:defRPr>
            </a:lvl9pPr>
          </a:lstStyle>
          <a:p/>
        </p:txBody>
      </p:sp>
      <p:sp>
        <p:nvSpPr>
          <p:cNvPr id="922" name="Google Shape;922;p1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27" name="Shape 927"/>
        <p:cNvGrpSpPr/>
        <p:nvPr/>
      </p:nvGrpSpPr>
      <p:grpSpPr>
        <a:xfrm>
          <a:off x="0" y="0"/>
          <a:ext cx="0" cy="0"/>
          <a:chOff x="0" y="0"/>
          <a:chExt cx="0" cy="0"/>
        </a:xfrm>
      </p:grpSpPr>
      <p:sp>
        <p:nvSpPr>
          <p:cNvPr id="928" name="Google Shape;928;p155"/>
          <p:cNvSpPr txBox="1"/>
          <p:nvPr>
            <p:ph type="ctrTitle"/>
          </p:nvPr>
        </p:nvSpPr>
        <p:spPr>
          <a:xfrm>
            <a:off x="4141675" y="2044925"/>
            <a:ext cx="4296600" cy="11490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Font typeface="Montserrat ExtraBold"/>
              <a:buNone/>
              <a:defRPr sz="3500">
                <a:latin typeface="Montserrat ExtraBold"/>
                <a:ea typeface="Montserrat ExtraBold"/>
                <a:cs typeface="Montserrat ExtraBold"/>
                <a:sym typeface="Montserrat ExtraBold"/>
              </a:defRPr>
            </a:lvl1pPr>
            <a:lvl2pPr lvl="1"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2pPr>
            <a:lvl3pPr lvl="2"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3pPr>
            <a:lvl4pPr lvl="3"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4pPr>
            <a:lvl5pPr lvl="4"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5pPr>
            <a:lvl6pPr lvl="5"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6pPr>
            <a:lvl7pPr lvl="6"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7pPr>
            <a:lvl8pPr lvl="7"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8pPr>
            <a:lvl9pPr lvl="8"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9pPr>
          </a:lstStyle>
          <a:p/>
        </p:txBody>
      </p:sp>
      <p:sp>
        <p:nvSpPr>
          <p:cNvPr id="929" name="Google Shape;929;p155"/>
          <p:cNvSpPr txBox="1"/>
          <p:nvPr>
            <p:ph idx="1" type="subTitle"/>
          </p:nvPr>
        </p:nvSpPr>
        <p:spPr>
          <a:xfrm>
            <a:off x="4141675" y="3078350"/>
            <a:ext cx="4296600" cy="46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Font typeface="Open Sans"/>
              <a:buNone/>
              <a:defRPr sz="1700">
                <a:solidFill>
                  <a:srgbClr val="FFFFFF"/>
                </a:solidFill>
                <a:highlight>
                  <a:srgbClr val="FFB200"/>
                </a:highlight>
                <a:latin typeface="Open Sans"/>
                <a:ea typeface="Open Sans"/>
                <a:cs typeface="Open Sans"/>
                <a:sym typeface="Open Sans"/>
              </a:defRPr>
            </a:lvl1pPr>
            <a:lvl2pPr lvl="1" rtl="0">
              <a:lnSpc>
                <a:spcPct val="100000"/>
              </a:lnSpc>
              <a:spcBef>
                <a:spcPts val="0"/>
              </a:spcBef>
              <a:spcAft>
                <a:spcPts val="0"/>
              </a:spcAft>
              <a:buClr>
                <a:srgbClr val="000000"/>
              </a:buClr>
              <a:buSzPts val="1600"/>
              <a:buNone/>
              <a:defRPr sz="1600">
                <a:solidFill>
                  <a:srgbClr val="000000"/>
                </a:solidFill>
              </a:defRPr>
            </a:lvl2pPr>
            <a:lvl3pPr lvl="2" rtl="0">
              <a:lnSpc>
                <a:spcPct val="100000"/>
              </a:lnSpc>
              <a:spcBef>
                <a:spcPts val="0"/>
              </a:spcBef>
              <a:spcAft>
                <a:spcPts val="0"/>
              </a:spcAft>
              <a:buClr>
                <a:srgbClr val="000000"/>
              </a:buClr>
              <a:buSzPts val="1600"/>
              <a:buNone/>
              <a:defRPr sz="1600">
                <a:solidFill>
                  <a:srgbClr val="000000"/>
                </a:solidFill>
              </a:defRPr>
            </a:lvl3pPr>
            <a:lvl4pPr lvl="3" rtl="0">
              <a:lnSpc>
                <a:spcPct val="100000"/>
              </a:lnSpc>
              <a:spcBef>
                <a:spcPts val="0"/>
              </a:spcBef>
              <a:spcAft>
                <a:spcPts val="0"/>
              </a:spcAft>
              <a:buClr>
                <a:srgbClr val="000000"/>
              </a:buClr>
              <a:buSzPts val="1600"/>
              <a:buNone/>
              <a:defRPr sz="1600">
                <a:solidFill>
                  <a:srgbClr val="000000"/>
                </a:solidFill>
              </a:defRPr>
            </a:lvl4pPr>
            <a:lvl5pPr lvl="4" rtl="0">
              <a:lnSpc>
                <a:spcPct val="100000"/>
              </a:lnSpc>
              <a:spcBef>
                <a:spcPts val="0"/>
              </a:spcBef>
              <a:spcAft>
                <a:spcPts val="0"/>
              </a:spcAft>
              <a:buClr>
                <a:srgbClr val="000000"/>
              </a:buClr>
              <a:buSzPts val="1600"/>
              <a:buNone/>
              <a:defRPr sz="1600">
                <a:solidFill>
                  <a:srgbClr val="000000"/>
                </a:solidFill>
              </a:defRPr>
            </a:lvl5pPr>
            <a:lvl6pPr lvl="5" rtl="0">
              <a:lnSpc>
                <a:spcPct val="100000"/>
              </a:lnSpc>
              <a:spcBef>
                <a:spcPts val="0"/>
              </a:spcBef>
              <a:spcAft>
                <a:spcPts val="0"/>
              </a:spcAft>
              <a:buClr>
                <a:srgbClr val="000000"/>
              </a:buClr>
              <a:buSzPts val="1600"/>
              <a:buNone/>
              <a:defRPr sz="1600">
                <a:solidFill>
                  <a:srgbClr val="000000"/>
                </a:solidFill>
              </a:defRPr>
            </a:lvl6pPr>
            <a:lvl7pPr lvl="6" rtl="0">
              <a:lnSpc>
                <a:spcPct val="100000"/>
              </a:lnSpc>
              <a:spcBef>
                <a:spcPts val="0"/>
              </a:spcBef>
              <a:spcAft>
                <a:spcPts val="0"/>
              </a:spcAft>
              <a:buClr>
                <a:srgbClr val="000000"/>
              </a:buClr>
              <a:buSzPts val="1600"/>
              <a:buNone/>
              <a:defRPr sz="1600">
                <a:solidFill>
                  <a:srgbClr val="000000"/>
                </a:solidFill>
              </a:defRPr>
            </a:lvl7pPr>
            <a:lvl8pPr lvl="7" rtl="0">
              <a:lnSpc>
                <a:spcPct val="100000"/>
              </a:lnSpc>
              <a:spcBef>
                <a:spcPts val="0"/>
              </a:spcBef>
              <a:spcAft>
                <a:spcPts val="0"/>
              </a:spcAft>
              <a:buClr>
                <a:srgbClr val="000000"/>
              </a:buClr>
              <a:buSzPts val="1600"/>
              <a:buNone/>
              <a:defRPr sz="1600">
                <a:solidFill>
                  <a:srgbClr val="000000"/>
                </a:solidFill>
              </a:defRPr>
            </a:lvl8pPr>
            <a:lvl9pPr lvl="8" rtl="0">
              <a:lnSpc>
                <a:spcPct val="100000"/>
              </a:lnSpc>
              <a:spcBef>
                <a:spcPts val="0"/>
              </a:spcBef>
              <a:spcAft>
                <a:spcPts val="0"/>
              </a:spcAft>
              <a:buClr>
                <a:srgbClr val="000000"/>
              </a:buClr>
              <a:buSzPts val="1600"/>
              <a:buNone/>
              <a:defRPr sz="1600">
                <a:solidFill>
                  <a:srgbClr val="000000"/>
                </a:solidFill>
              </a:defRPr>
            </a:lvl9pPr>
          </a:lstStyle>
          <a:p/>
        </p:txBody>
      </p:sp>
      <p:sp>
        <p:nvSpPr>
          <p:cNvPr id="930" name="Google Shape;930;p1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31" name="Shape 931"/>
        <p:cNvGrpSpPr/>
        <p:nvPr/>
      </p:nvGrpSpPr>
      <p:grpSpPr>
        <a:xfrm>
          <a:off x="0" y="0"/>
          <a:ext cx="0" cy="0"/>
          <a:chOff x="0" y="0"/>
          <a:chExt cx="0" cy="0"/>
        </a:xfrm>
      </p:grpSpPr>
      <p:sp>
        <p:nvSpPr>
          <p:cNvPr id="932" name="Google Shape;932;p156"/>
          <p:cNvSpPr txBox="1"/>
          <p:nvPr>
            <p:ph hasCustomPrompt="1" type="title"/>
          </p:nvPr>
        </p:nvSpPr>
        <p:spPr>
          <a:xfrm>
            <a:off x="720000" y="540000"/>
            <a:ext cx="3355500" cy="1555500"/>
          </a:xfrm>
          <a:prstGeom prst="rect">
            <a:avLst/>
          </a:prstGeom>
        </p:spPr>
        <p:txBody>
          <a:bodyPr anchorCtr="0" anchor="b" bIns="91425" lIns="91425" spcFirstLastPara="1" rIns="91425" wrap="square" tIns="91425">
            <a:noAutofit/>
          </a:bodyPr>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933" name="Google Shape;933;p156"/>
          <p:cNvSpPr txBox="1"/>
          <p:nvPr>
            <p:ph idx="2" type="ctrTitle"/>
          </p:nvPr>
        </p:nvSpPr>
        <p:spPr>
          <a:xfrm>
            <a:off x="720000" y="3686175"/>
            <a:ext cx="4663200" cy="564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934" name="Google Shape;934;p156"/>
          <p:cNvSpPr txBox="1"/>
          <p:nvPr>
            <p:ph idx="1" type="subTitle"/>
          </p:nvPr>
        </p:nvSpPr>
        <p:spPr>
          <a:xfrm>
            <a:off x="720000" y="4135200"/>
            <a:ext cx="4663200" cy="46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Font typeface="Open Sans"/>
              <a:buNone/>
              <a:defRPr sz="1700">
                <a:solidFill>
                  <a:srgbClr val="FFFFFF"/>
                </a:solidFill>
                <a:highlight>
                  <a:srgbClr val="FFB200"/>
                </a:highlight>
                <a:latin typeface="Open Sans"/>
                <a:ea typeface="Open Sans"/>
                <a:cs typeface="Open Sans"/>
                <a:sym typeface="Open Sans"/>
              </a:defRPr>
            </a:lvl1pPr>
            <a:lvl2pPr lvl="1" rtl="0">
              <a:lnSpc>
                <a:spcPct val="100000"/>
              </a:lnSpc>
              <a:spcBef>
                <a:spcPts val="0"/>
              </a:spcBef>
              <a:spcAft>
                <a:spcPts val="0"/>
              </a:spcAft>
              <a:buClr>
                <a:srgbClr val="000000"/>
              </a:buClr>
              <a:buSzPts val="1600"/>
              <a:buNone/>
              <a:defRPr sz="1600">
                <a:solidFill>
                  <a:srgbClr val="000000"/>
                </a:solidFill>
              </a:defRPr>
            </a:lvl2pPr>
            <a:lvl3pPr lvl="2" rtl="0">
              <a:lnSpc>
                <a:spcPct val="100000"/>
              </a:lnSpc>
              <a:spcBef>
                <a:spcPts val="0"/>
              </a:spcBef>
              <a:spcAft>
                <a:spcPts val="0"/>
              </a:spcAft>
              <a:buClr>
                <a:srgbClr val="000000"/>
              </a:buClr>
              <a:buSzPts val="1600"/>
              <a:buNone/>
              <a:defRPr sz="1600">
                <a:solidFill>
                  <a:srgbClr val="000000"/>
                </a:solidFill>
              </a:defRPr>
            </a:lvl3pPr>
            <a:lvl4pPr lvl="3" rtl="0">
              <a:lnSpc>
                <a:spcPct val="100000"/>
              </a:lnSpc>
              <a:spcBef>
                <a:spcPts val="0"/>
              </a:spcBef>
              <a:spcAft>
                <a:spcPts val="0"/>
              </a:spcAft>
              <a:buClr>
                <a:srgbClr val="000000"/>
              </a:buClr>
              <a:buSzPts val="1600"/>
              <a:buNone/>
              <a:defRPr sz="1600">
                <a:solidFill>
                  <a:srgbClr val="000000"/>
                </a:solidFill>
              </a:defRPr>
            </a:lvl4pPr>
            <a:lvl5pPr lvl="4" rtl="0">
              <a:lnSpc>
                <a:spcPct val="100000"/>
              </a:lnSpc>
              <a:spcBef>
                <a:spcPts val="0"/>
              </a:spcBef>
              <a:spcAft>
                <a:spcPts val="0"/>
              </a:spcAft>
              <a:buClr>
                <a:srgbClr val="000000"/>
              </a:buClr>
              <a:buSzPts val="1600"/>
              <a:buNone/>
              <a:defRPr sz="1600">
                <a:solidFill>
                  <a:srgbClr val="000000"/>
                </a:solidFill>
              </a:defRPr>
            </a:lvl5pPr>
            <a:lvl6pPr lvl="5" rtl="0">
              <a:lnSpc>
                <a:spcPct val="100000"/>
              </a:lnSpc>
              <a:spcBef>
                <a:spcPts val="0"/>
              </a:spcBef>
              <a:spcAft>
                <a:spcPts val="0"/>
              </a:spcAft>
              <a:buClr>
                <a:srgbClr val="000000"/>
              </a:buClr>
              <a:buSzPts val="1600"/>
              <a:buNone/>
              <a:defRPr sz="1600">
                <a:solidFill>
                  <a:srgbClr val="000000"/>
                </a:solidFill>
              </a:defRPr>
            </a:lvl6pPr>
            <a:lvl7pPr lvl="6" rtl="0">
              <a:lnSpc>
                <a:spcPct val="100000"/>
              </a:lnSpc>
              <a:spcBef>
                <a:spcPts val="0"/>
              </a:spcBef>
              <a:spcAft>
                <a:spcPts val="0"/>
              </a:spcAft>
              <a:buClr>
                <a:srgbClr val="000000"/>
              </a:buClr>
              <a:buSzPts val="1600"/>
              <a:buNone/>
              <a:defRPr sz="1600">
                <a:solidFill>
                  <a:srgbClr val="000000"/>
                </a:solidFill>
              </a:defRPr>
            </a:lvl7pPr>
            <a:lvl8pPr lvl="7" rtl="0">
              <a:lnSpc>
                <a:spcPct val="100000"/>
              </a:lnSpc>
              <a:spcBef>
                <a:spcPts val="0"/>
              </a:spcBef>
              <a:spcAft>
                <a:spcPts val="0"/>
              </a:spcAft>
              <a:buClr>
                <a:srgbClr val="000000"/>
              </a:buClr>
              <a:buSzPts val="1600"/>
              <a:buNone/>
              <a:defRPr sz="1600">
                <a:solidFill>
                  <a:srgbClr val="000000"/>
                </a:solidFill>
              </a:defRPr>
            </a:lvl8pPr>
            <a:lvl9pPr lvl="8" rtl="0">
              <a:lnSpc>
                <a:spcPct val="100000"/>
              </a:lnSpc>
              <a:spcBef>
                <a:spcPts val="0"/>
              </a:spcBef>
              <a:spcAft>
                <a:spcPts val="0"/>
              </a:spcAft>
              <a:buClr>
                <a:srgbClr val="000000"/>
              </a:buClr>
              <a:buSzPts val="1600"/>
              <a:buNone/>
              <a:defRPr sz="1600">
                <a:solidFill>
                  <a:srgbClr val="000000"/>
                </a:solidFill>
              </a:defRPr>
            </a:lvl9pPr>
          </a:lstStyle>
          <a:p/>
        </p:txBody>
      </p:sp>
      <p:sp>
        <p:nvSpPr>
          <p:cNvPr id="935" name="Google Shape;935;p1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86" name="Shape 86"/>
        <p:cNvGrpSpPr/>
        <p:nvPr/>
      </p:nvGrpSpPr>
      <p:grpSpPr>
        <a:xfrm>
          <a:off x="0" y="0"/>
          <a:ext cx="0" cy="0"/>
          <a:chOff x="0" y="0"/>
          <a:chExt cx="0" cy="0"/>
        </a:xfrm>
      </p:grpSpPr>
      <p:sp>
        <p:nvSpPr>
          <p:cNvPr id="87" name="Google Shape;87;p16"/>
          <p:cNvSpPr txBox="1"/>
          <p:nvPr>
            <p:ph type="title"/>
          </p:nvPr>
        </p:nvSpPr>
        <p:spPr>
          <a:xfrm>
            <a:off x="720000" y="540000"/>
            <a:ext cx="77040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000000"/>
              </a:buClr>
              <a:buSzPts val="2800"/>
              <a:buNone/>
              <a:defRPr>
                <a:solidFill>
                  <a:srgbClr val="000000"/>
                </a:solidFill>
              </a:defRPr>
            </a:lvl1pPr>
            <a:lvl2pPr lvl="1" rtl="0" algn="ctr">
              <a:spcBef>
                <a:spcPts val="0"/>
              </a:spcBef>
              <a:spcAft>
                <a:spcPts val="0"/>
              </a:spcAft>
              <a:buClr>
                <a:srgbClr val="000000"/>
              </a:buClr>
              <a:buSzPts val="2800"/>
              <a:buNone/>
              <a:defRPr>
                <a:solidFill>
                  <a:srgbClr val="000000"/>
                </a:solidFill>
              </a:defRPr>
            </a:lvl2pPr>
            <a:lvl3pPr lvl="2" rtl="0" algn="ctr">
              <a:spcBef>
                <a:spcPts val="0"/>
              </a:spcBef>
              <a:spcAft>
                <a:spcPts val="0"/>
              </a:spcAft>
              <a:buClr>
                <a:srgbClr val="000000"/>
              </a:buClr>
              <a:buSzPts val="2800"/>
              <a:buNone/>
              <a:defRPr>
                <a:solidFill>
                  <a:srgbClr val="000000"/>
                </a:solidFill>
              </a:defRPr>
            </a:lvl3pPr>
            <a:lvl4pPr lvl="3" rtl="0" algn="ctr">
              <a:spcBef>
                <a:spcPts val="0"/>
              </a:spcBef>
              <a:spcAft>
                <a:spcPts val="0"/>
              </a:spcAft>
              <a:buClr>
                <a:srgbClr val="000000"/>
              </a:buClr>
              <a:buSzPts val="2800"/>
              <a:buNone/>
              <a:defRPr>
                <a:solidFill>
                  <a:srgbClr val="000000"/>
                </a:solidFill>
              </a:defRPr>
            </a:lvl4pPr>
            <a:lvl5pPr lvl="4" rtl="0" algn="ctr">
              <a:spcBef>
                <a:spcPts val="0"/>
              </a:spcBef>
              <a:spcAft>
                <a:spcPts val="0"/>
              </a:spcAft>
              <a:buClr>
                <a:srgbClr val="000000"/>
              </a:buClr>
              <a:buSzPts val="2800"/>
              <a:buNone/>
              <a:defRPr>
                <a:solidFill>
                  <a:srgbClr val="000000"/>
                </a:solidFill>
              </a:defRPr>
            </a:lvl5pPr>
            <a:lvl6pPr lvl="5" rtl="0" algn="ctr">
              <a:spcBef>
                <a:spcPts val="0"/>
              </a:spcBef>
              <a:spcAft>
                <a:spcPts val="0"/>
              </a:spcAft>
              <a:buClr>
                <a:srgbClr val="000000"/>
              </a:buClr>
              <a:buSzPts val="2800"/>
              <a:buNone/>
              <a:defRPr>
                <a:solidFill>
                  <a:srgbClr val="000000"/>
                </a:solidFill>
              </a:defRPr>
            </a:lvl6pPr>
            <a:lvl7pPr lvl="6" rtl="0" algn="ctr">
              <a:spcBef>
                <a:spcPts val="0"/>
              </a:spcBef>
              <a:spcAft>
                <a:spcPts val="0"/>
              </a:spcAft>
              <a:buClr>
                <a:srgbClr val="000000"/>
              </a:buClr>
              <a:buSzPts val="2800"/>
              <a:buNone/>
              <a:defRPr>
                <a:solidFill>
                  <a:srgbClr val="000000"/>
                </a:solidFill>
              </a:defRPr>
            </a:lvl7pPr>
            <a:lvl8pPr lvl="7" rtl="0" algn="ctr">
              <a:spcBef>
                <a:spcPts val="0"/>
              </a:spcBef>
              <a:spcAft>
                <a:spcPts val="0"/>
              </a:spcAft>
              <a:buClr>
                <a:srgbClr val="000000"/>
              </a:buClr>
              <a:buSzPts val="2800"/>
              <a:buNone/>
              <a:defRPr>
                <a:solidFill>
                  <a:srgbClr val="000000"/>
                </a:solidFill>
              </a:defRPr>
            </a:lvl8pPr>
            <a:lvl9pPr lvl="8" rtl="0" algn="ctr">
              <a:spcBef>
                <a:spcPts val="0"/>
              </a:spcBef>
              <a:spcAft>
                <a:spcPts val="0"/>
              </a:spcAft>
              <a:buClr>
                <a:srgbClr val="000000"/>
              </a:buClr>
              <a:buSzPts val="2800"/>
              <a:buNone/>
              <a:defRPr>
                <a:solidFill>
                  <a:srgbClr val="000000"/>
                </a:solidFill>
              </a:defRPr>
            </a:lvl9pPr>
          </a:lstStyle>
          <a:p/>
        </p:txBody>
      </p:sp>
      <p:sp>
        <p:nvSpPr>
          <p:cNvPr id="88" name="Google Shape;88;p16"/>
          <p:cNvSpPr txBox="1"/>
          <p:nvPr>
            <p:ph idx="1" type="subTitle"/>
          </p:nvPr>
        </p:nvSpPr>
        <p:spPr>
          <a:xfrm>
            <a:off x="5015194" y="3414771"/>
            <a:ext cx="3002700" cy="3549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0"/>
              </a:spcBef>
              <a:spcAft>
                <a:spcPts val="0"/>
              </a:spcAft>
              <a:buSzPts val="1400"/>
              <a:buFont typeface="Montserrat ExtraBold"/>
              <a:buNone/>
              <a:defRPr>
                <a:latin typeface="Montserrat ExtraBold"/>
                <a:ea typeface="Montserrat ExtraBold"/>
                <a:cs typeface="Montserrat ExtraBold"/>
                <a:sym typeface="Montserrat ExtraBold"/>
              </a:defRPr>
            </a:lvl2pPr>
            <a:lvl3pPr lvl="2" rtl="0" algn="ctr">
              <a:spcBef>
                <a:spcPts val="0"/>
              </a:spcBef>
              <a:spcAft>
                <a:spcPts val="0"/>
              </a:spcAft>
              <a:buSzPts val="1400"/>
              <a:buFont typeface="Montserrat ExtraBold"/>
              <a:buNone/>
              <a:defRPr>
                <a:latin typeface="Montserrat ExtraBold"/>
                <a:ea typeface="Montserrat ExtraBold"/>
                <a:cs typeface="Montserrat ExtraBold"/>
                <a:sym typeface="Montserrat ExtraBold"/>
              </a:defRPr>
            </a:lvl3pPr>
            <a:lvl4pPr lvl="3" rtl="0" algn="ctr">
              <a:spcBef>
                <a:spcPts val="0"/>
              </a:spcBef>
              <a:spcAft>
                <a:spcPts val="0"/>
              </a:spcAft>
              <a:buSzPts val="1400"/>
              <a:buFont typeface="Montserrat ExtraBold"/>
              <a:buNone/>
              <a:defRPr>
                <a:latin typeface="Montserrat ExtraBold"/>
                <a:ea typeface="Montserrat ExtraBold"/>
                <a:cs typeface="Montserrat ExtraBold"/>
                <a:sym typeface="Montserrat ExtraBold"/>
              </a:defRPr>
            </a:lvl4pPr>
            <a:lvl5pPr lvl="4" rtl="0" algn="ctr">
              <a:spcBef>
                <a:spcPts val="0"/>
              </a:spcBef>
              <a:spcAft>
                <a:spcPts val="0"/>
              </a:spcAft>
              <a:buSzPts val="1400"/>
              <a:buFont typeface="Montserrat ExtraBold"/>
              <a:buNone/>
              <a:defRPr>
                <a:latin typeface="Montserrat ExtraBold"/>
                <a:ea typeface="Montserrat ExtraBold"/>
                <a:cs typeface="Montserrat ExtraBold"/>
                <a:sym typeface="Montserrat ExtraBold"/>
              </a:defRPr>
            </a:lvl5pPr>
            <a:lvl6pPr lvl="5" rtl="0" algn="ctr">
              <a:spcBef>
                <a:spcPts val="0"/>
              </a:spcBef>
              <a:spcAft>
                <a:spcPts val="0"/>
              </a:spcAft>
              <a:buSzPts val="1400"/>
              <a:buFont typeface="Montserrat ExtraBold"/>
              <a:buNone/>
              <a:defRPr>
                <a:latin typeface="Montserrat ExtraBold"/>
                <a:ea typeface="Montserrat ExtraBold"/>
                <a:cs typeface="Montserrat ExtraBold"/>
                <a:sym typeface="Montserrat ExtraBold"/>
              </a:defRPr>
            </a:lvl6pPr>
            <a:lvl7pPr lvl="6" rtl="0" algn="ctr">
              <a:spcBef>
                <a:spcPts val="0"/>
              </a:spcBef>
              <a:spcAft>
                <a:spcPts val="0"/>
              </a:spcAft>
              <a:buSzPts val="1400"/>
              <a:buFont typeface="Montserrat ExtraBold"/>
              <a:buNone/>
              <a:defRPr>
                <a:latin typeface="Montserrat ExtraBold"/>
                <a:ea typeface="Montserrat ExtraBold"/>
                <a:cs typeface="Montserrat ExtraBold"/>
                <a:sym typeface="Montserrat ExtraBold"/>
              </a:defRPr>
            </a:lvl7pPr>
            <a:lvl8pPr lvl="7" rtl="0" algn="ctr">
              <a:spcBef>
                <a:spcPts val="0"/>
              </a:spcBef>
              <a:spcAft>
                <a:spcPts val="0"/>
              </a:spcAft>
              <a:buSzPts val="1400"/>
              <a:buFont typeface="Montserrat ExtraBold"/>
              <a:buNone/>
              <a:defRPr>
                <a:latin typeface="Montserrat ExtraBold"/>
                <a:ea typeface="Montserrat ExtraBold"/>
                <a:cs typeface="Montserrat ExtraBold"/>
                <a:sym typeface="Montserrat ExtraBold"/>
              </a:defRPr>
            </a:lvl8pPr>
            <a:lvl9pPr lvl="8" rtl="0" algn="ctr">
              <a:spcBef>
                <a:spcPts val="0"/>
              </a:spcBef>
              <a:spcAft>
                <a:spcPts val="0"/>
              </a:spcAft>
              <a:buSzPts val="1400"/>
              <a:buFont typeface="Montserrat ExtraBold"/>
              <a:buNone/>
              <a:defRPr>
                <a:latin typeface="Montserrat ExtraBold"/>
                <a:ea typeface="Montserrat ExtraBold"/>
                <a:cs typeface="Montserrat ExtraBold"/>
                <a:sym typeface="Montserrat ExtraBold"/>
              </a:defRPr>
            </a:lvl9pPr>
          </a:lstStyle>
          <a:p/>
        </p:txBody>
      </p:sp>
      <p:sp>
        <p:nvSpPr>
          <p:cNvPr id="89" name="Google Shape;89;p16"/>
          <p:cNvSpPr txBox="1"/>
          <p:nvPr>
            <p:ph idx="2" type="body"/>
          </p:nvPr>
        </p:nvSpPr>
        <p:spPr>
          <a:xfrm>
            <a:off x="5011369" y="4054996"/>
            <a:ext cx="3002700" cy="517200"/>
          </a:xfrm>
          <a:prstGeom prst="rect">
            <a:avLst/>
          </a:prstGeom>
        </p:spPr>
        <p:txBody>
          <a:bodyPr anchorCtr="0" anchor="t" bIns="91425" lIns="91425" spcFirstLastPara="1" rIns="91425" wrap="square" tIns="91425">
            <a:normAutofit/>
          </a:bodyPr>
          <a:lstStyle>
            <a:lvl1pPr indent="-317500" lvl="0" marL="457200" rtl="0" algn="ctr">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90" name="Google Shape;90;p16"/>
          <p:cNvSpPr txBox="1"/>
          <p:nvPr>
            <p:ph idx="3" type="subTitle"/>
          </p:nvPr>
        </p:nvSpPr>
        <p:spPr>
          <a:xfrm>
            <a:off x="1129931" y="3414771"/>
            <a:ext cx="3002700" cy="3549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0"/>
              </a:spcBef>
              <a:spcAft>
                <a:spcPts val="0"/>
              </a:spcAft>
              <a:buSzPts val="1400"/>
              <a:buFont typeface="Montserrat ExtraBold"/>
              <a:buNone/>
              <a:defRPr>
                <a:latin typeface="Montserrat ExtraBold"/>
                <a:ea typeface="Montserrat ExtraBold"/>
                <a:cs typeface="Montserrat ExtraBold"/>
                <a:sym typeface="Montserrat ExtraBold"/>
              </a:defRPr>
            </a:lvl2pPr>
            <a:lvl3pPr lvl="2" rtl="0" algn="ctr">
              <a:spcBef>
                <a:spcPts val="0"/>
              </a:spcBef>
              <a:spcAft>
                <a:spcPts val="0"/>
              </a:spcAft>
              <a:buSzPts val="1400"/>
              <a:buFont typeface="Montserrat ExtraBold"/>
              <a:buNone/>
              <a:defRPr>
                <a:latin typeface="Montserrat ExtraBold"/>
                <a:ea typeface="Montserrat ExtraBold"/>
                <a:cs typeface="Montserrat ExtraBold"/>
                <a:sym typeface="Montserrat ExtraBold"/>
              </a:defRPr>
            </a:lvl3pPr>
            <a:lvl4pPr lvl="3" rtl="0" algn="ctr">
              <a:spcBef>
                <a:spcPts val="0"/>
              </a:spcBef>
              <a:spcAft>
                <a:spcPts val="0"/>
              </a:spcAft>
              <a:buSzPts val="1400"/>
              <a:buFont typeface="Montserrat ExtraBold"/>
              <a:buNone/>
              <a:defRPr>
                <a:latin typeface="Montserrat ExtraBold"/>
                <a:ea typeface="Montserrat ExtraBold"/>
                <a:cs typeface="Montserrat ExtraBold"/>
                <a:sym typeface="Montserrat ExtraBold"/>
              </a:defRPr>
            </a:lvl4pPr>
            <a:lvl5pPr lvl="4" rtl="0" algn="ctr">
              <a:spcBef>
                <a:spcPts val="0"/>
              </a:spcBef>
              <a:spcAft>
                <a:spcPts val="0"/>
              </a:spcAft>
              <a:buSzPts val="1400"/>
              <a:buFont typeface="Montserrat ExtraBold"/>
              <a:buNone/>
              <a:defRPr>
                <a:latin typeface="Montserrat ExtraBold"/>
                <a:ea typeface="Montserrat ExtraBold"/>
                <a:cs typeface="Montserrat ExtraBold"/>
                <a:sym typeface="Montserrat ExtraBold"/>
              </a:defRPr>
            </a:lvl5pPr>
            <a:lvl6pPr lvl="5" rtl="0" algn="ctr">
              <a:spcBef>
                <a:spcPts val="0"/>
              </a:spcBef>
              <a:spcAft>
                <a:spcPts val="0"/>
              </a:spcAft>
              <a:buSzPts val="1400"/>
              <a:buFont typeface="Montserrat ExtraBold"/>
              <a:buNone/>
              <a:defRPr>
                <a:latin typeface="Montserrat ExtraBold"/>
                <a:ea typeface="Montserrat ExtraBold"/>
                <a:cs typeface="Montserrat ExtraBold"/>
                <a:sym typeface="Montserrat ExtraBold"/>
              </a:defRPr>
            </a:lvl6pPr>
            <a:lvl7pPr lvl="6" rtl="0" algn="ctr">
              <a:spcBef>
                <a:spcPts val="0"/>
              </a:spcBef>
              <a:spcAft>
                <a:spcPts val="0"/>
              </a:spcAft>
              <a:buSzPts val="1400"/>
              <a:buFont typeface="Montserrat ExtraBold"/>
              <a:buNone/>
              <a:defRPr>
                <a:latin typeface="Montserrat ExtraBold"/>
                <a:ea typeface="Montserrat ExtraBold"/>
                <a:cs typeface="Montserrat ExtraBold"/>
                <a:sym typeface="Montserrat ExtraBold"/>
              </a:defRPr>
            </a:lvl7pPr>
            <a:lvl8pPr lvl="7" rtl="0" algn="ctr">
              <a:spcBef>
                <a:spcPts val="0"/>
              </a:spcBef>
              <a:spcAft>
                <a:spcPts val="0"/>
              </a:spcAft>
              <a:buSzPts val="1400"/>
              <a:buFont typeface="Montserrat ExtraBold"/>
              <a:buNone/>
              <a:defRPr>
                <a:latin typeface="Montserrat ExtraBold"/>
                <a:ea typeface="Montserrat ExtraBold"/>
                <a:cs typeface="Montserrat ExtraBold"/>
                <a:sym typeface="Montserrat ExtraBold"/>
              </a:defRPr>
            </a:lvl8pPr>
            <a:lvl9pPr lvl="8" rtl="0" algn="ctr">
              <a:spcBef>
                <a:spcPts val="0"/>
              </a:spcBef>
              <a:spcAft>
                <a:spcPts val="0"/>
              </a:spcAft>
              <a:buSzPts val="1400"/>
              <a:buFont typeface="Montserrat ExtraBold"/>
              <a:buNone/>
              <a:defRPr>
                <a:latin typeface="Montserrat ExtraBold"/>
                <a:ea typeface="Montserrat ExtraBold"/>
                <a:cs typeface="Montserrat ExtraBold"/>
                <a:sym typeface="Montserrat ExtraBold"/>
              </a:defRPr>
            </a:lvl9pPr>
          </a:lstStyle>
          <a:p/>
        </p:txBody>
      </p:sp>
      <p:sp>
        <p:nvSpPr>
          <p:cNvPr id="91" name="Google Shape;91;p16"/>
          <p:cNvSpPr txBox="1"/>
          <p:nvPr>
            <p:ph idx="4" type="body"/>
          </p:nvPr>
        </p:nvSpPr>
        <p:spPr>
          <a:xfrm>
            <a:off x="1126106" y="4054996"/>
            <a:ext cx="3002700" cy="517200"/>
          </a:xfrm>
          <a:prstGeom prst="rect">
            <a:avLst/>
          </a:prstGeom>
        </p:spPr>
        <p:txBody>
          <a:bodyPr anchorCtr="0" anchor="t" bIns="91425" lIns="91425" spcFirstLastPara="1" rIns="91425" wrap="square" tIns="91425">
            <a:normAutofit/>
          </a:bodyPr>
          <a:lstStyle>
            <a:lvl1pPr indent="-317500" lvl="0" marL="457200" rtl="0" algn="ctr">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92" name="Google Shape;92;p16"/>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36" name="Shape 936"/>
        <p:cNvGrpSpPr/>
        <p:nvPr/>
      </p:nvGrpSpPr>
      <p:grpSpPr>
        <a:xfrm>
          <a:off x="0" y="0"/>
          <a:ext cx="0" cy="0"/>
          <a:chOff x="0" y="0"/>
          <a:chExt cx="0" cy="0"/>
        </a:xfrm>
      </p:grpSpPr>
      <p:sp>
        <p:nvSpPr>
          <p:cNvPr id="937" name="Google Shape;937;p157"/>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938" name="Google Shape;938;p157"/>
          <p:cNvSpPr txBox="1"/>
          <p:nvPr>
            <p:ph idx="1" type="body"/>
          </p:nvPr>
        </p:nvSpPr>
        <p:spPr>
          <a:xfrm>
            <a:off x="720000" y="1112700"/>
            <a:ext cx="7704000" cy="3490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324055"/>
              </a:buClr>
              <a:buSzPts val="1200"/>
              <a:buAutoNum type="arabicPeriod"/>
              <a:defRPr sz="1200"/>
            </a:lvl1pPr>
            <a:lvl2pPr indent="-304800" lvl="1" marL="914400" rtl="0">
              <a:spcBef>
                <a:spcPts val="0"/>
              </a:spcBef>
              <a:spcAft>
                <a:spcPts val="0"/>
              </a:spcAft>
              <a:buClr>
                <a:srgbClr val="324055"/>
              </a:buClr>
              <a:buSzPts val="1200"/>
              <a:buFont typeface="Muli"/>
              <a:buAutoNum type="alphaLcPeriod"/>
              <a:defRPr sz="1200"/>
            </a:lvl2pPr>
            <a:lvl3pPr indent="-304800" lvl="2" marL="1371600" rtl="0">
              <a:spcBef>
                <a:spcPts val="0"/>
              </a:spcBef>
              <a:spcAft>
                <a:spcPts val="0"/>
              </a:spcAft>
              <a:buClr>
                <a:srgbClr val="324055"/>
              </a:buClr>
              <a:buSzPts val="1200"/>
              <a:buFont typeface="Muli"/>
              <a:buAutoNum type="romanLcPeriod"/>
              <a:defRPr sz="1200"/>
            </a:lvl3pPr>
            <a:lvl4pPr indent="-304800" lvl="3" marL="1828800" rtl="0">
              <a:spcBef>
                <a:spcPts val="0"/>
              </a:spcBef>
              <a:spcAft>
                <a:spcPts val="0"/>
              </a:spcAft>
              <a:buClr>
                <a:srgbClr val="324055"/>
              </a:buClr>
              <a:buSzPts val="1200"/>
              <a:buFont typeface="Muli"/>
              <a:buAutoNum type="arabicPeriod"/>
              <a:defRPr sz="1200"/>
            </a:lvl4pPr>
            <a:lvl5pPr indent="-304800" lvl="4" marL="2286000" rtl="0">
              <a:spcBef>
                <a:spcPts val="0"/>
              </a:spcBef>
              <a:spcAft>
                <a:spcPts val="0"/>
              </a:spcAft>
              <a:buClr>
                <a:srgbClr val="324055"/>
              </a:buClr>
              <a:buSzPts val="1200"/>
              <a:buFont typeface="Muli"/>
              <a:buAutoNum type="alphaLcPeriod"/>
              <a:defRPr sz="1200"/>
            </a:lvl5pPr>
            <a:lvl6pPr indent="-304800" lvl="5" marL="2743200" rtl="0">
              <a:spcBef>
                <a:spcPts val="0"/>
              </a:spcBef>
              <a:spcAft>
                <a:spcPts val="0"/>
              </a:spcAft>
              <a:buClr>
                <a:srgbClr val="324055"/>
              </a:buClr>
              <a:buSzPts val="1200"/>
              <a:buFont typeface="Muli"/>
              <a:buAutoNum type="romanLcPeriod"/>
              <a:defRPr sz="1200"/>
            </a:lvl6pPr>
            <a:lvl7pPr indent="-304800" lvl="6" marL="3200400" rtl="0">
              <a:spcBef>
                <a:spcPts val="0"/>
              </a:spcBef>
              <a:spcAft>
                <a:spcPts val="0"/>
              </a:spcAft>
              <a:buClr>
                <a:srgbClr val="324055"/>
              </a:buClr>
              <a:buSzPts val="1200"/>
              <a:buFont typeface="Muli"/>
              <a:buAutoNum type="arabicPeriod"/>
              <a:defRPr sz="1200"/>
            </a:lvl7pPr>
            <a:lvl8pPr indent="-304800" lvl="7" marL="3657600" rtl="0">
              <a:spcBef>
                <a:spcPts val="0"/>
              </a:spcBef>
              <a:spcAft>
                <a:spcPts val="0"/>
              </a:spcAft>
              <a:buClr>
                <a:srgbClr val="324055"/>
              </a:buClr>
              <a:buSzPts val="1200"/>
              <a:buFont typeface="Muli"/>
              <a:buAutoNum type="alphaLcPeriod"/>
              <a:defRPr sz="1200"/>
            </a:lvl8pPr>
            <a:lvl9pPr indent="-304800" lvl="8" marL="4114800" rtl="0">
              <a:spcBef>
                <a:spcPts val="0"/>
              </a:spcBef>
              <a:spcAft>
                <a:spcPts val="0"/>
              </a:spcAft>
              <a:buClr>
                <a:srgbClr val="324055"/>
              </a:buClr>
              <a:buSzPts val="1200"/>
              <a:buFont typeface="Muli"/>
              <a:buAutoNum type="romanLcPeriod"/>
              <a:defRPr sz="1200"/>
            </a:lvl9pPr>
          </a:lstStyle>
          <a:p/>
        </p:txBody>
      </p:sp>
      <p:sp>
        <p:nvSpPr>
          <p:cNvPr id="939" name="Google Shape;939;p1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40" name="Shape 940"/>
        <p:cNvGrpSpPr/>
        <p:nvPr/>
      </p:nvGrpSpPr>
      <p:grpSpPr>
        <a:xfrm>
          <a:off x="0" y="0"/>
          <a:ext cx="0" cy="0"/>
          <a:chOff x="0" y="0"/>
          <a:chExt cx="0" cy="0"/>
        </a:xfrm>
      </p:grpSpPr>
      <p:sp>
        <p:nvSpPr>
          <p:cNvPr id="941" name="Google Shape;941;p158"/>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2400"/>
              <a:buNone/>
              <a:defRPr>
                <a:solidFill>
                  <a:srgbClr val="000000"/>
                </a:solidFill>
              </a:defRPr>
            </a:lvl1pPr>
            <a:lvl2pPr lvl="1" rtl="0" algn="ctr">
              <a:spcBef>
                <a:spcPts val="0"/>
              </a:spcBef>
              <a:spcAft>
                <a:spcPts val="0"/>
              </a:spcAft>
              <a:buClr>
                <a:srgbClr val="000000"/>
              </a:buClr>
              <a:buSzPts val="2400"/>
              <a:buNone/>
              <a:defRPr>
                <a:solidFill>
                  <a:srgbClr val="000000"/>
                </a:solidFill>
              </a:defRPr>
            </a:lvl2pPr>
            <a:lvl3pPr lvl="2" rtl="0" algn="ctr">
              <a:spcBef>
                <a:spcPts val="0"/>
              </a:spcBef>
              <a:spcAft>
                <a:spcPts val="0"/>
              </a:spcAft>
              <a:buClr>
                <a:srgbClr val="000000"/>
              </a:buClr>
              <a:buSzPts val="2400"/>
              <a:buNone/>
              <a:defRPr>
                <a:solidFill>
                  <a:srgbClr val="000000"/>
                </a:solidFill>
              </a:defRPr>
            </a:lvl3pPr>
            <a:lvl4pPr lvl="3" rtl="0" algn="ctr">
              <a:spcBef>
                <a:spcPts val="0"/>
              </a:spcBef>
              <a:spcAft>
                <a:spcPts val="0"/>
              </a:spcAft>
              <a:buClr>
                <a:srgbClr val="000000"/>
              </a:buClr>
              <a:buSzPts val="2400"/>
              <a:buNone/>
              <a:defRPr>
                <a:solidFill>
                  <a:srgbClr val="000000"/>
                </a:solidFill>
              </a:defRPr>
            </a:lvl4pPr>
            <a:lvl5pPr lvl="4" rtl="0" algn="ctr">
              <a:spcBef>
                <a:spcPts val="0"/>
              </a:spcBef>
              <a:spcAft>
                <a:spcPts val="0"/>
              </a:spcAft>
              <a:buClr>
                <a:srgbClr val="000000"/>
              </a:buClr>
              <a:buSzPts val="2400"/>
              <a:buNone/>
              <a:defRPr>
                <a:solidFill>
                  <a:srgbClr val="000000"/>
                </a:solidFill>
              </a:defRPr>
            </a:lvl5pPr>
            <a:lvl6pPr lvl="5" rtl="0" algn="ctr">
              <a:spcBef>
                <a:spcPts val="0"/>
              </a:spcBef>
              <a:spcAft>
                <a:spcPts val="0"/>
              </a:spcAft>
              <a:buClr>
                <a:srgbClr val="000000"/>
              </a:buClr>
              <a:buSzPts val="2400"/>
              <a:buNone/>
              <a:defRPr>
                <a:solidFill>
                  <a:srgbClr val="000000"/>
                </a:solidFill>
              </a:defRPr>
            </a:lvl6pPr>
            <a:lvl7pPr lvl="6" rtl="0" algn="ctr">
              <a:spcBef>
                <a:spcPts val="0"/>
              </a:spcBef>
              <a:spcAft>
                <a:spcPts val="0"/>
              </a:spcAft>
              <a:buClr>
                <a:srgbClr val="000000"/>
              </a:buClr>
              <a:buSzPts val="2400"/>
              <a:buNone/>
              <a:defRPr>
                <a:solidFill>
                  <a:srgbClr val="000000"/>
                </a:solidFill>
              </a:defRPr>
            </a:lvl7pPr>
            <a:lvl8pPr lvl="7" rtl="0" algn="ctr">
              <a:spcBef>
                <a:spcPts val="0"/>
              </a:spcBef>
              <a:spcAft>
                <a:spcPts val="0"/>
              </a:spcAft>
              <a:buClr>
                <a:srgbClr val="000000"/>
              </a:buClr>
              <a:buSzPts val="2400"/>
              <a:buNone/>
              <a:defRPr>
                <a:solidFill>
                  <a:srgbClr val="000000"/>
                </a:solidFill>
              </a:defRPr>
            </a:lvl8pPr>
            <a:lvl9pPr lvl="8" rtl="0" algn="ctr">
              <a:spcBef>
                <a:spcPts val="0"/>
              </a:spcBef>
              <a:spcAft>
                <a:spcPts val="0"/>
              </a:spcAft>
              <a:buClr>
                <a:srgbClr val="000000"/>
              </a:buClr>
              <a:buSzPts val="2400"/>
              <a:buNone/>
              <a:defRPr>
                <a:solidFill>
                  <a:srgbClr val="000000"/>
                </a:solidFill>
              </a:defRPr>
            </a:lvl9pPr>
          </a:lstStyle>
          <a:p/>
        </p:txBody>
      </p:sp>
      <p:sp>
        <p:nvSpPr>
          <p:cNvPr id="942" name="Google Shape;942;p158"/>
          <p:cNvSpPr txBox="1"/>
          <p:nvPr>
            <p:ph idx="1" type="subTitle"/>
          </p:nvPr>
        </p:nvSpPr>
        <p:spPr>
          <a:xfrm>
            <a:off x="5015194" y="3414771"/>
            <a:ext cx="3002700" cy="354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2pPr>
            <a:lvl3pPr lvl="2"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3pPr>
            <a:lvl4pPr lvl="3"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4pPr>
            <a:lvl5pPr lvl="4"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5pPr>
            <a:lvl6pPr lvl="5"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6pPr>
            <a:lvl7pPr lvl="6"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7pPr>
            <a:lvl8pPr lvl="7"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8pPr>
            <a:lvl9pPr lvl="8" rtl="0" algn="ctr">
              <a:spcBef>
                <a:spcPts val="1600"/>
              </a:spcBef>
              <a:spcAft>
                <a:spcPts val="1600"/>
              </a:spcAft>
              <a:buSzPts val="1400"/>
              <a:buFont typeface="Montserrat ExtraBold"/>
              <a:buNone/>
              <a:defRPr>
                <a:latin typeface="Montserrat ExtraBold"/>
                <a:ea typeface="Montserrat ExtraBold"/>
                <a:cs typeface="Montserrat ExtraBold"/>
                <a:sym typeface="Montserrat ExtraBold"/>
              </a:defRPr>
            </a:lvl9pPr>
          </a:lstStyle>
          <a:p/>
        </p:txBody>
      </p:sp>
      <p:sp>
        <p:nvSpPr>
          <p:cNvPr id="943" name="Google Shape;943;p158"/>
          <p:cNvSpPr txBox="1"/>
          <p:nvPr>
            <p:ph idx="2" type="body"/>
          </p:nvPr>
        </p:nvSpPr>
        <p:spPr>
          <a:xfrm>
            <a:off x="5011369" y="4054996"/>
            <a:ext cx="3002700" cy="5172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44" name="Google Shape;944;p158"/>
          <p:cNvSpPr txBox="1"/>
          <p:nvPr>
            <p:ph idx="3" type="subTitle"/>
          </p:nvPr>
        </p:nvSpPr>
        <p:spPr>
          <a:xfrm>
            <a:off x="1129931" y="3414771"/>
            <a:ext cx="3002700" cy="354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2pPr>
            <a:lvl3pPr lvl="2"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3pPr>
            <a:lvl4pPr lvl="3"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4pPr>
            <a:lvl5pPr lvl="4"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5pPr>
            <a:lvl6pPr lvl="5"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6pPr>
            <a:lvl7pPr lvl="6"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7pPr>
            <a:lvl8pPr lvl="7"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8pPr>
            <a:lvl9pPr lvl="8" rtl="0" algn="ctr">
              <a:spcBef>
                <a:spcPts val="1600"/>
              </a:spcBef>
              <a:spcAft>
                <a:spcPts val="1600"/>
              </a:spcAft>
              <a:buSzPts val="1400"/>
              <a:buFont typeface="Montserrat ExtraBold"/>
              <a:buNone/>
              <a:defRPr>
                <a:latin typeface="Montserrat ExtraBold"/>
                <a:ea typeface="Montserrat ExtraBold"/>
                <a:cs typeface="Montserrat ExtraBold"/>
                <a:sym typeface="Montserrat ExtraBold"/>
              </a:defRPr>
            </a:lvl9pPr>
          </a:lstStyle>
          <a:p/>
        </p:txBody>
      </p:sp>
      <p:sp>
        <p:nvSpPr>
          <p:cNvPr id="945" name="Google Shape;945;p158"/>
          <p:cNvSpPr txBox="1"/>
          <p:nvPr>
            <p:ph idx="4" type="body"/>
          </p:nvPr>
        </p:nvSpPr>
        <p:spPr>
          <a:xfrm>
            <a:off x="1126106" y="4054996"/>
            <a:ext cx="3002700" cy="5172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46" name="Google Shape;946;p1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7" name="Shape 947"/>
        <p:cNvGrpSpPr/>
        <p:nvPr/>
      </p:nvGrpSpPr>
      <p:grpSpPr>
        <a:xfrm>
          <a:off x="0" y="0"/>
          <a:ext cx="0" cy="0"/>
          <a:chOff x="0" y="0"/>
          <a:chExt cx="0" cy="0"/>
        </a:xfrm>
      </p:grpSpPr>
      <p:sp>
        <p:nvSpPr>
          <p:cNvPr id="948" name="Google Shape;948;p159"/>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949" name="Google Shape;949;p1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50" name="Shape 950"/>
        <p:cNvGrpSpPr/>
        <p:nvPr/>
      </p:nvGrpSpPr>
      <p:grpSpPr>
        <a:xfrm>
          <a:off x="0" y="0"/>
          <a:ext cx="0" cy="0"/>
          <a:chOff x="0" y="0"/>
          <a:chExt cx="0" cy="0"/>
        </a:xfrm>
      </p:grpSpPr>
      <p:sp>
        <p:nvSpPr>
          <p:cNvPr id="951" name="Google Shape;951;p160"/>
          <p:cNvSpPr txBox="1"/>
          <p:nvPr>
            <p:ph idx="1" type="body"/>
          </p:nvPr>
        </p:nvSpPr>
        <p:spPr>
          <a:xfrm>
            <a:off x="4914900" y="1399050"/>
            <a:ext cx="3509100" cy="32043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1600"/>
              </a:spcBef>
              <a:spcAft>
                <a:spcPts val="0"/>
              </a:spcAft>
              <a:buSzPts val="1400"/>
              <a:buChar char="○"/>
              <a:defRPr/>
            </a:lvl2pPr>
            <a:lvl3pPr indent="-317500" lvl="2" marL="1371600" rtl="0">
              <a:lnSpc>
                <a:spcPct val="100000"/>
              </a:lnSpc>
              <a:spcBef>
                <a:spcPts val="1600"/>
              </a:spcBef>
              <a:spcAft>
                <a:spcPts val="0"/>
              </a:spcAft>
              <a:buSzPts val="1400"/>
              <a:buChar char="■"/>
              <a:defRPr/>
            </a:lvl3pPr>
            <a:lvl4pPr indent="-317500" lvl="3" marL="1828800" rtl="0">
              <a:lnSpc>
                <a:spcPct val="100000"/>
              </a:lnSpc>
              <a:spcBef>
                <a:spcPts val="1600"/>
              </a:spcBef>
              <a:spcAft>
                <a:spcPts val="0"/>
              </a:spcAft>
              <a:buSzPts val="1400"/>
              <a:buChar char="●"/>
              <a:defRPr/>
            </a:lvl4pPr>
            <a:lvl5pPr indent="-317500" lvl="4" marL="2286000" rtl="0">
              <a:lnSpc>
                <a:spcPct val="100000"/>
              </a:lnSpc>
              <a:spcBef>
                <a:spcPts val="1600"/>
              </a:spcBef>
              <a:spcAft>
                <a:spcPts val="0"/>
              </a:spcAft>
              <a:buSzPts val="1400"/>
              <a:buChar char="○"/>
              <a:defRPr/>
            </a:lvl5pPr>
            <a:lvl6pPr indent="-317500" lvl="5" marL="2743200" rtl="0">
              <a:lnSpc>
                <a:spcPct val="100000"/>
              </a:lnSpc>
              <a:spcBef>
                <a:spcPts val="1600"/>
              </a:spcBef>
              <a:spcAft>
                <a:spcPts val="0"/>
              </a:spcAft>
              <a:buSzPts val="1400"/>
              <a:buChar char="■"/>
              <a:defRPr/>
            </a:lvl6pPr>
            <a:lvl7pPr indent="-317500" lvl="6" marL="3200400" rtl="0">
              <a:lnSpc>
                <a:spcPct val="100000"/>
              </a:lnSpc>
              <a:spcBef>
                <a:spcPts val="1600"/>
              </a:spcBef>
              <a:spcAft>
                <a:spcPts val="0"/>
              </a:spcAft>
              <a:buSzPts val="1400"/>
              <a:buChar char="●"/>
              <a:defRPr/>
            </a:lvl7pPr>
            <a:lvl8pPr indent="-317500" lvl="7" marL="3657600" rtl="0">
              <a:lnSpc>
                <a:spcPct val="100000"/>
              </a:lnSpc>
              <a:spcBef>
                <a:spcPts val="1600"/>
              </a:spcBef>
              <a:spcAft>
                <a:spcPts val="0"/>
              </a:spcAft>
              <a:buSzPts val="1400"/>
              <a:buChar char="○"/>
              <a:defRPr/>
            </a:lvl8pPr>
            <a:lvl9pPr indent="-317500" lvl="8" marL="4114800" rtl="0">
              <a:lnSpc>
                <a:spcPct val="100000"/>
              </a:lnSpc>
              <a:spcBef>
                <a:spcPts val="1600"/>
              </a:spcBef>
              <a:spcAft>
                <a:spcPts val="1600"/>
              </a:spcAft>
              <a:buSzPts val="1400"/>
              <a:buChar char="■"/>
              <a:defRPr/>
            </a:lvl9pPr>
          </a:lstStyle>
          <a:p/>
        </p:txBody>
      </p:sp>
      <p:sp>
        <p:nvSpPr>
          <p:cNvPr id="952" name="Google Shape;952;p160"/>
          <p:cNvSpPr txBox="1"/>
          <p:nvPr>
            <p:ph type="title"/>
          </p:nvPr>
        </p:nvSpPr>
        <p:spPr>
          <a:xfrm>
            <a:off x="4914900" y="540000"/>
            <a:ext cx="3162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953" name="Google Shape;953;p1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FFFFFF"/>
        </a:solidFill>
      </p:bgPr>
    </p:bg>
    <p:spTree>
      <p:nvGrpSpPr>
        <p:cNvPr id="954" name="Shape 954"/>
        <p:cNvGrpSpPr/>
        <p:nvPr/>
      </p:nvGrpSpPr>
      <p:grpSpPr>
        <a:xfrm>
          <a:off x="0" y="0"/>
          <a:ext cx="0" cy="0"/>
          <a:chOff x="0" y="0"/>
          <a:chExt cx="0" cy="0"/>
        </a:xfrm>
      </p:grpSpPr>
      <p:sp>
        <p:nvSpPr>
          <p:cNvPr id="955" name="Google Shape;955;p161"/>
          <p:cNvSpPr txBox="1"/>
          <p:nvPr>
            <p:ph type="title"/>
          </p:nvPr>
        </p:nvSpPr>
        <p:spPr>
          <a:xfrm>
            <a:off x="720000" y="613050"/>
            <a:ext cx="7704000" cy="1181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4800"/>
              <a:buNone/>
              <a:defRPr sz="4800">
                <a:solidFill>
                  <a:srgbClr val="000000"/>
                </a:solidFill>
              </a:defRPr>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956" name="Google Shape;956;p1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57" name="Shape 957"/>
        <p:cNvGrpSpPr/>
        <p:nvPr/>
      </p:nvGrpSpPr>
      <p:grpSpPr>
        <a:xfrm>
          <a:off x="0" y="0"/>
          <a:ext cx="0" cy="0"/>
          <a:chOff x="0" y="0"/>
          <a:chExt cx="0" cy="0"/>
        </a:xfrm>
      </p:grpSpPr>
      <p:sp>
        <p:nvSpPr>
          <p:cNvPr id="958" name="Google Shape;958;p162"/>
          <p:cNvSpPr/>
          <p:nvPr/>
        </p:nvSpPr>
        <p:spPr>
          <a:xfrm>
            <a:off x="4572000" y="-125"/>
            <a:ext cx="4572000" cy="5143500"/>
          </a:xfrm>
          <a:prstGeom prst="rect">
            <a:avLst/>
          </a:prstGeom>
          <a:solidFill>
            <a:srgbClr val="FFB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62"/>
          <p:cNvSpPr txBox="1"/>
          <p:nvPr>
            <p:ph type="title"/>
          </p:nvPr>
        </p:nvSpPr>
        <p:spPr>
          <a:xfrm>
            <a:off x="720000" y="1185550"/>
            <a:ext cx="3709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60" name="Google Shape;960;p162"/>
          <p:cNvSpPr txBox="1"/>
          <p:nvPr>
            <p:ph idx="1" type="subTitle"/>
          </p:nvPr>
        </p:nvSpPr>
        <p:spPr>
          <a:xfrm>
            <a:off x="720000" y="2898325"/>
            <a:ext cx="3709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961" name="Google Shape;961;p162"/>
          <p:cNvSpPr txBox="1"/>
          <p:nvPr>
            <p:ph idx="2" type="body"/>
          </p:nvPr>
        </p:nvSpPr>
        <p:spPr>
          <a:xfrm>
            <a:off x="4939500" y="540000"/>
            <a:ext cx="3484500" cy="40635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rgbClr val="FFFFFF"/>
              </a:buClr>
              <a:buSzPts val="1800"/>
              <a:buChar char="●"/>
              <a:defRPr>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17500" lvl="3" marL="1828800" rtl="0">
              <a:spcBef>
                <a:spcPts val="1600"/>
              </a:spcBef>
              <a:spcAft>
                <a:spcPts val="0"/>
              </a:spcAft>
              <a:buClr>
                <a:srgbClr val="FFFFFF"/>
              </a:buClr>
              <a:buSzPts val="1400"/>
              <a:buChar char="●"/>
              <a:defRPr>
                <a:solidFill>
                  <a:srgbClr val="FFFFFF"/>
                </a:solidFill>
              </a:defRPr>
            </a:lvl4pPr>
            <a:lvl5pPr indent="-317500" lvl="4" marL="2286000" rtl="0">
              <a:spcBef>
                <a:spcPts val="1600"/>
              </a:spcBef>
              <a:spcAft>
                <a:spcPts val="0"/>
              </a:spcAft>
              <a:buClr>
                <a:srgbClr val="FFFFFF"/>
              </a:buClr>
              <a:buSzPts val="1400"/>
              <a:buChar char="○"/>
              <a:defRPr>
                <a:solidFill>
                  <a:srgbClr val="FFFFFF"/>
                </a:solidFill>
              </a:defRPr>
            </a:lvl5pPr>
            <a:lvl6pPr indent="-317500" lvl="5" marL="2743200" rtl="0">
              <a:spcBef>
                <a:spcPts val="1600"/>
              </a:spcBef>
              <a:spcAft>
                <a:spcPts val="0"/>
              </a:spcAft>
              <a:buClr>
                <a:srgbClr val="FFFFFF"/>
              </a:buClr>
              <a:buSzPts val="1400"/>
              <a:buChar char="■"/>
              <a:defRPr>
                <a:solidFill>
                  <a:srgbClr val="FFFFFF"/>
                </a:solidFill>
              </a:defRPr>
            </a:lvl6pPr>
            <a:lvl7pPr indent="-317500" lvl="6" marL="3200400" rtl="0">
              <a:spcBef>
                <a:spcPts val="1600"/>
              </a:spcBef>
              <a:spcAft>
                <a:spcPts val="0"/>
              </a:spcAft>
              <a:buClr>
                <a:srgbClr val="FFFFFF"/>
              </a:buClr>
              <a:buSzPts val="1400"/>
              <a:buChar char="●"/>
              <a:defRPr>
                <a:solidFill>
                  <a:srgbClr val="FFFFFF"/>
                </a:solidFill>
              </a:defRPr>
            </a:lvl7pPr>
            <a:lvl8pPr indent="-317500" lvl="7" marL="3657600" rtl="0">
              <a:spcBef>
                <a:spcPts val="1600"/>
              </a:spcBef>
              <a:spcAft>
                <a:spcPts val="0"/>
              </a:spcAft>
              <a:buClr>
                <a:srgbClr val="FFFFFF"/>
              </a:buClr>
              <a:buSzPts val="1400"/>
              <a:buChar char="○"/>
              <a:defRPr>
                <a:solidFill>
                  <a:srgbClr val="FFFFFF"/>
                </a:solidFill>
              </a:defRPr>
            </a:lvl8pPr>
            <a:lvl9pPr indent="-317500" lvl="8" marL="4114800" rtl="0">
              <a:spcBef>
                <a:spcPts val="1600"/>
              </a:spcBef>
              <a:spcAft>
                <a:spcPts val="1600"/>
              </a:spcAft>
              <a:buClr>
                <a:srgbClr val="FFFFFF"/>
              </a:buClr>
              <a:buSzPts val="1400"/>
              <a:buChar char="■"/>
              <a:defRPr>
                <a:solidFill>
                  <a:srgbClr val="FFFFFF"/>
                </a:solidFill>
              </a:defRPr>
            </a:lvl9pPr>
          </a:lstStyle>
          <a:p/>
        </p:txBody>
      </p:sp>
      <p:sp>
        <p:nvSpPr>
          <p:cNvPr id="962" name="Google Shape;962;p1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63" name="Shape 963"/>
        <p:cNvGrpSpPr/>
        <p:nvPr/>
      </p:nvGrpSpPr>
      <p:grpSpPr>
        <a:xfrm>
          <a:off x="0" y="0"/>
          <a:ext cx="0" cy="0"/>
          <a:chOff x="0" y="0"/>
          <a:chExt cx="0" cy="0"/>
        </a:xfrm>
      </p:grpSpPr>
      <p:sp>
        <p:nvSpPr>
          <p:cNvPr id="964" name="Google Shape;964;p163"/>
          <p:cNvSpPr txBox="1"/>
          <p:nvPr>
            <p:ph idx="1" type="body"/>
          </p:nvPr>
        </p:nvSpPr>
        <p:spPr>
          <a:xfrm>
            <a:off x="720000" y="4162425"/>
            <a:ext cx="7704000" cy="4410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400"/>
              <a:buNone/>
              <a:defRPr sz="1400"/>
            </a:lvl1pPr>
          </a:lstStyle>
          <a:p/>
        </p:txBody>
      </p:sp>
      <p:sp>
        <p:nvSpPr>
          <p:cNvPr id="965" name="Google Shape;965;p1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66" name="Shape 966"/>
        <p:cNvGrpSpPr/>
        <p:nvPr/>
      </p:nvGrpSpPr>
      <p:grpSpPr>
        <a:xfrm>
          <a:off x="0" y="0"/>
          <a:ext cx="0" cy="0"/>
          <a:chOff x="0" y="0"/>
          <a:chExt cx="0" cy="0"/>
        </a:xfrm>
      </p:grpSpPr>
      <p:sp>
        <p:nvSpPr>
          <p:cNvPr id="967" name="Google Shape;967;p164"/>
          <p:cNvSpPr txBox="1"/>
          <p:nvPr>
            <p:ph hasCustomPrompt="1" type="title"/>
          </p:nvPr>
        </p:nvSpPr>
        <p:spPr>
          <a:xfrm>
            <a:off x="622763" y="2390125"/>
            <a:ext cx="7704000" cy="17895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7000"/>
              <a:buNone/>
              <a:defRPr sz="8000">
                <a:solidFill>
                  <a:srgbClr val="000000"/>
                </a:solidFill>
              </a:defRPr>
            </a:lvl1pPr>
            <a:lvl2pPr lvl="1" rtl="0">
              <a:spcBef>
                <a:spcPts val="0"/>
              </a:spcBef>
              <a:spcAft>
                <a:spcPts val="0"/>
              </a:spcAft>
              <a:buClr>
                <a:srgbClr val="FFFFFF"/>
              </a:buClr>
              <a:buSzPts val="7000"/>
              <a:buNone/>
              <a:defRPr sz="7000">
                <a:solidFill>
                  <a:srgbClr val="FFFFFF"/>
                </a:solidFill>
              </a:defRPr>
            </a:lvl2pPr>
            <a:lvl3pPr lvl="2" rtl="0">
              <a:spcBef>
                <a:spcPts val="0"/>
              </a:spcBef>
              <a:spcAft>
                <a:spcPts val="0"/>
              </a:spcAft>
              <a:buClr>
                <a:srgbClr val="FFFFFF"/>
              </a:buClr>
              <a:buSzPts val="7000"/>
              <a:buNone/>
              <a:defRPr sz="7000">
                <a:solidFill>
                  <a:srgbClr val="FFFFFF"/>
                </a:solidFill>
              </a:defRPr>
            </a:lvl3pPr>
            <a:lvl4pPr lvl="3" rtl="0">
              <a:spcBef>
                <a:spcPts val="0"/>
              </a:spcBef>
              <a:spcAft>
                <a:spcPts val="0"/>
              </a:spcAft>
              <a:buClr>
                <a:srgbClr val="FFFFFF"/>
              </a:buClr>
              <a:buSzPts val="7000"/>
              <a:buNone/>
              <a:defRPr sz="7000">
                <a:solidFill>
                  <a:srgbClr val="FFFFFF"/>
                </a:solidFill>
              </a:defRPr>
            </a:lvl4pPr>
            <a:lvl5pPr lvl="4" rtl="0">
              <a:spcBef>
                <a:spcPts val="0"/>
              </a:spcBef>
              <a:spcAft>
                <a:spcPts val="0"/>
              </a:spcAft>
              <a:buClr>
                <a:srgbClr val="FFFFFF"/>
              </a:buClr>
              <a:buSzPts val="7000"/>
              <a:buNone/>
              <a:defRPr sz="7000">
                <a:solidFill>
                  <a:srgbClr val="FFFFFF"/>
                </a:solidFill>
              </a:defRPr>
            </a:lvl5pPr>
            <a:lvl6pPr lvl="5" rtl="0">
              <a:spcBef>
                <a:spcPts val="0"/>
              </a:spcBef>
              <a:spcAft>
                <a:spcPts val="0"/>
              </a:spcAft>
              <a:buClr>
                <a:srgbClr val="FFFFFF"/>
              </a:buClr>
              <a:buSzPts val="7000"/>
              <a:buNone/>
              <a:defRPr sz="7000">
                <a:solidFill>
                  <a:srgbClr val="FFFFFF"/>
                </a:solidFill>
              </a:defRPr>
            </a:lvl6pPr>
            <a:lvl7pPr lvl="6" rtl="0">
              <a:spcBef>
                <a:spcPts val="0"/>
              </a:spcBef>
              <a:spcAft>
                <a:spcPts val="0"/>
              </a:spcAft>
              <a:buClr>
                <a:srgbClr val="FFFFFF"/>
              </a:buClr>
              <a:buSzPts val="7000"/>
              <a:buNone/>
              <a:defRPr sz="7000">
                <a:solidFill>
                  <a:srgbClr val="FFFFFF"/>
                </a:solidFill>
              </a:defRPr>
            </a:lvl7pPr>
            <a:lvl8pPr lvl="7" rtl="0">
              <a:spcBef>
                <a:spcPts val="0"/>
              </a:spcBef>
              <a:spcAft>
                <a:spcPts val="0"/>
              </a:spcAft>
              <a:buClr>
                <a:srgbClr val="FFFFFF"/>
              </a:buClr>
              <a:buSzPts val="7000"/>
              <a:buNone/>
              <a:defRPr sz="7000">
                <a:solidFill>
                  <a:srgbClr val="FFFFFF"/>
                </a:solidFill>
              </a:defRPr>
            </a:lvl8pPr>
            <a:lvl9pPr lvl="8" rtl="0">
              <a:spcBef>
                <a:spcPts val="0"/>
              </a:spcBef>
              <a:spcAft>
                <a:spcPts val="0"/>
              </a:spcAft>
              <a:buClr>
                <a:srgbClr val="FFFFFF"/>
              </a:buClr>
              <a:buSzPts val="7000"/>
              <a:buNone/>
              <a:defRPr sz="7000">
                <a:solidFill>
                  <a:srgbClr val="FFFFFF"/>
                </a:solidFill>
              </a:defRPr>
            </a:lvl9pPr>
          </a:lstStyle>
          <a:p>
            <a:r>
              <a:t>xx%</a:t>
            </a:r>
          </a:p>
        </p:txBody>
      </p:sp>
      <p:sp>
        <p:nvSpPr>
          <p:cNvPr id="968" name="Google Shape;968;p164"/>
          <p:cNvSpPr txBox="1"/>
          <p:nvPr>
            <p:ph idx="1" type="subTitle"/>
          </p:nvPr>
        </p:nvSpPr>
        <p:spPr>
          <a:xfrm>
            <a:off x="613775" y="4171175"/>
            <a:ext cx="6964500" cy="43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1800"/>
              <a:buNone/>
              <a:defRPr>
                <a:solidFill>
                  <a:srgbClr val="FFFFFF"/>
                </a:solidFill>
                <a:highlight>
                  <a:schemeClr val="accent6"/>
                </a:highligh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969" name="Google Shape;969;p1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70" name="Shape 970"/>
        <p:cNvGrpSpPr/>
        <p:nvPr/>
      </p:nvGrpSpPr>
      <p:grpSpPr>
        <a:xfrm>
          <a:off x="0" y="0"/>
          <a:ext cx="0" cy="0"/>
          <a:chOff x="0" y="0"/>
          <a:chExt cx="0" cy="0"/>
        </a:xfrm>
      </p:grpSpPr>
      <p:sp>
        <p:nvSpPr>
          <p:cNvPr id="971" name="Google Shape;971;p1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CUSTOM">
    <p:spTree>
      <p:nvGrpSpPr>
        <p:cNvPr id="972" name="Shape 972"/>
        <p:cNvGrpSpPr/>
        <p:nvPr/>
      </p:nvGrpSpPr>
      <p:grpSpPr>
        <a:xfrm>
          <a:off x="0" y="0"/>
          <a:ext cx="0" cy="0"/>
          <a:chOff x="0" y="0"/>
          <a:chExt cx="0" cy="0"/>
        </a:xfrm>
      </p:grpSpPr>
      <p:sp>
        <p:nvSpPr>
          <p:cNvPr id="973" name="Google Shape;973;p166"/>
          <p:cNvSpPr/>
          <p:nvPr/>
        </p:nvSpPr>
        <p:spPr>
          <a:xfrm>
            <a:off x="152400" y="166550"/>
            <a:ext cx="6058800" cy="1234200"/>
          </a:xfrm>
          <a:prstGeom prst="rect">
            <a:avLst/>
          </a:prstGeom>
          <a:solidFill>
            <a:srgbClr val="FFB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66"/>
          <p:cNvSpPr txBox="1"/>
          <p:nvPr>
            <p:ph hasCustomPrompt="1" type="title"/>
          </p:nvPr>
        </p:nvSpPr>
        <p:spPr>
          <a:xfrm>
            <a:off x="720000" y="2132600"/>
            <a:ext cx="900000" cy="669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3500"/>
              <a:buNone/>
              <a:defRPr sz="3500">
                <a:solidFill>
                  <a:srgbClr val="000000"/>
                </a:solidFill>
              </a:defRPr>
            </a:lvl1pPr>
            <a:lvl2pPr lvl="1" rtl="0" algn="ctr">
              <a:spcBef>
                <a:spcPts val="0"/>
              </a:spcBef>
              <a:spcAft>
                <a:spcPts val="0"/>
              </a:spcAft>
              <a:buClr>
                <a:srgbClr val="000000"/>
              </a:buClr>
              <a:buSzPts val="5000"/>
              <a:buNone/>
              <a:defRPr sz="5000">
                <a:solidFill>
                  <a:srgbClr val="000000"/>
                </a:solidFill>
              </a:defRPr>
            </a:lvl2pPr>
            <a:lvl3pPr lvl="2" rtl="0" algn="ctr">
              <a:spcBef>
                <a:spcPts val="0"/>
              </a:spcBef>
              <a:spcAft>
                <a:spcPts val="0"/>
              </a:spcAft>
              <a:buClr>
                <a:srgbClr val="000000"/>
              </a:buClr>
              <a:buSzPts val="5000"/>
              <a:buNone/>
              <a:defRPr sz="5000">
                <a:solidFill>
                  <a:srgbClr val="000000"/>
                </a:solidFill>
              </a:defRPr>
            </a:lvl3pPr>
            <a:lvl4pPr lvl="3" rtl="0" algn="ctr">
              <a:spcBef>
                <a:spcPts val="0"/>
              </a:spcBef>
              <a:spcAft>
                <a:spcPts val="0"/>
              </a:spcAft>
              <a:buClr>
                <a:srgbClr val="000000"/>
              </a:buClr>
              <a:buSzPts val="5000"/>
              <a:buNone/>
              <a:defRPr sz="5000">
                <a:solidFill>
                  <a:srgbClr val="000000"/>
                </a:solidFill>
              </a:defRPr>
            </a:lvl4pPr>
            <a:lvl5pPr lvl="4" rtl="0" algn="ctr">
              <a:spcBef>
                <a:spcPts val="0"/>
              </a:spcBef>
              <a:spcAft>
                <a:spcPts val="0"/>
              </a:spcAft>
              <a:buClr>
                <a:srgbClr val="000000"/>
              </a:buClr>
              <a:buSzPts val="5000"/>
              <a:buNone/>
              <a:defRPr sz="5000">
                <a:solidFill>
                  <a:srgbClr val="000000"/>
                </a:solidFill>
              </a:defRPr>
            </a:lvl5pPr>
            <a:lvl6pPr lvl="5" rtl="0" algn="ctr">
              <a:spcBef>
                <a:spcPts val="0"/>
              </a:spcBef>
              <a:spcAft>
                <a:spcPts val="0"/>
              </a:spcAft>
              <a:buClr>
                <a:srgbClr val="000000"/>
              </a:buClr>
              <a:buSzPts val="5000"/>
              <a:buNone/>
              <a:defRPr sz="5000">
                <a:solidFill>
                  <a:srgbClr val="000000"/>
                </a:solidFill>
              </a:defRPr>
            </a:lvl6pPr>
            <a:lvl7pPr lvl="6" rtl="0" algn="ctr">
              <a:spcBef>
                <a:spcPts val="0"/>
              </a:spcBef>
              <a:spcAft>
                <a:spcPts val="0"/>
              </a:spcAft>
              <a:buClr>
                <a:srgbClr val="000000"/>
              </a:buClr>
              <a:buSzPts val="5000"/>
              <a:buNone/>
              <a:defRPr sz="5000">
                <a:solidFill>
                  <a:srgbClr val="000000"/>
                </a:solidFill>
              </a:defRPr>
            </a:lvl7pPr>
            <a:lvl8pPr lvl="7" rtl="0" algn="ctr">
              <a:spcBef>
                <a:spcPts val="0"/>
              </a:spcBef>
              <a:spcAft>
                <a:spcPts val="0"/>
              </a:spcAft>
              <a:buClr>
                <a:srgbClr val="000000"/>
              </a:buClr>
              <a:buSzPts val="5000"/>
              <a:buNone/>
              <a:defRPr sz="5000">
                <a:solidFill>
                  <a:srgbClr val="000000"/>
                </a:solidFill>
              </a:defRPr>
            </a:lvl8pPr>
            <a:lvl9pPr lvl="8" rtl="0" algn="ctr">
              <a:spcBef>
                <a:spcPts val="0"/>
              </a:spcBef>
              <a:spcAft>
                <a:spcPts val="0"/>
              </a:spcAft>
              <a:buClr>
                <a:srgbClr val="000000"/>
              </a:buClr>
              <a:buSzPts val="5000"/>
              <a:buNone/>
              <a:defRPr sz="5000">
                <a:solidFill>
                  <a:srgbClr val="000000"/>
                </a:solidFill>
              </a:defRPr>
            </a:lvl9pPr>
          </a:lstStyle>
          <a:p>
            <a:r>
              <a:t>xx%</a:t>
            </a:r>
          </a:p>
        </p:txBody>
      </p:sp>
      <p:sp>
        <p:nvSpPr>
          <p:cNvPr id="975" name="Google Shape;975;p166"/>
          <p:cNvSpPr txBox="1"/>
          <p:nvPr>
            <p:ph idx="1" type="subTitle"/>
          </p:nvPr>
        </p:nvSpPr>
        <p:spPr>
          <a:xfrm>
            <a:off x="1938300" y="2004350"/>
            <a:ext cx="2452500" cy="354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atin typeface="Montserrat ExtraBold"/>
                <a:ea typeface="Montserrat ExtraBold"/>
                <a:cs typeface="Montserrat ExtraBold"/>
                <a:sym typeface="Montserrat ExtraBold"/>
              </a:defRPr>
            </a:lvl1pPr>
            <a:lvl2pPr lvl="1" rtl="0">
              <a:spcBef>
                <a:spcPts val="1600"/>
              </a:spcBef>
              <a:spcAft>
                <a:spcPts val="0"/>
              </a:spcAft>
              <a:buNone/>
              <a:defRPr sz="1600">
                <a:latin typeface="Montserrat ExtraBold"/>
                <a:ea typeface="Montserrat ExtraBold"/>
                <a:cs typeface="Montserrat ExtraBold"/>
                <a:sym typeface="Montserrat ExtraBold"/>
              </a:defRPr>
            </a:lvl2pPr>
            <a:lvl3pPr lvl="2" rtl="0">
              <a:spcBef>
                <a:spcPts val="1600"/>
              </a:spcBef>
              <a:spcAft>
                <a:spcPts val="0"/>
              </a:spcAft>
              <a:buNone/>
              <a:defRPr sz="1600">
                <a:latin typeface="Montserrat ExtraBold"/>
                <a:ea typeface="Montserrat ExtraBold"/>
                <a:cs typeface="Montserrat ExtraBold"/>
                <a:sym typeface="Montserrat ExtraBold"/>
              </a:defRPr>
            </a:lvl3pPr>
            <a:lvl4pPr lvl="3" rtl="0">
              <a:spcBef>
                <a:spcPts val="1600"/>
              </a:spcBef>
              <a:spcAft>
                <a:spcPts val="0"/>
              </a:spcAft>
              <a:buNone/>
              <a:defRPr sz="1600">
                <a:latin typeface="Montserrat ExtraBold"/>
                <a:ea typeface="Montserrat ExtraBold"/>
                <a:cs typeface="Montserrat ExtraBold"/>
                <a:sym typeface="Montserrat ExtraBold"/>
              </a:defRPr>
            </a:lvl4pPr>
            <a:lvl5pPr lvl="4" rtl="0">
              <a:spcBef>
                <a:spcPts val="1600"/>
              </a:spcBef>
              <a:spcAft>
                <a:spcPts val="0"/>
              </a:spcAft>
              <a:buNone/>
              <a:defRPr sz="1600">
                <a:latin typeface="Montserrat ExtraBold"/>
                <a:ea typeface="Montserrat ExtraBold"/>
                <a:cs typeface="Montserrat ExtraBold"/>
                <a:sym typeface="Montserrat ExtraBold"/>
              </a:defRPr>
            </a:lvl5pPr>
            <a:lvl6pPr lvl="5" rtl="0">
              <a:spcBef>
                <a:spcPts val="1600"/>
              </a:spcBef>
              <a:spcAft>
                <a:spcPts val="0"/>
              </a:spcAft>
              <a:buNone/>
              <a:defRPr sz="1600">
                <a:latin typeface="Montserrat ExtraBold"/>
                <a:ea typeface="Montserrat ExtraBold"/>
                <a:cs typeface="Montserrat ExtraBold"/>
                <a:sym typeface="Montserrat ExtraBold"/>
              </a:defRPr>
            </a:lvl6pPr>
            <a:lvl7pPr lvl="6" rtl="0">
              <a:spcBef>
                <a:spcPts val="1600"/>
              </a:spcBef>
              <a:spcAft>
                <a:spcPts val="0"/>
              </a:spcAft>
              <a:buNone/>
              <a:defRPr sz="1600">
                <a:latin typeface="Montserrat ExtraBold"/>
                <a:ea typeface="Montserrat ExtraBold"/>
                <a:cs typeface="Montserrat ExtraBold"/>
                <a:sym typeface="Montserrat ExtraBold"/>
              </a:defRPr>
            </a:lvl7pPr>
            <a:lvl8pPr lvl="7" rtl="0">
              <a:spcBef>
                <a:spcPts val="1600"/>
              </a:spcBef>
              <a:spcAft>
                <a:spcPts val="0"/>
              </a:spcAft>
              <a:buNone/>
              <a:defRPr sz="1600">
                <a:latin typeface="Montserrat ExtraBold"/>
                <a:ea typeface="Montserrat ExtraBold"/>
                <a:cs typeface="Montserrat ExtraBold"/>
                <a:sym typeface="Montserrat ExtraBold"/>
              </a:defRPr>
            </a:lvl8pPr>
            <a:lvl9pPr lvl="8" rtl="0">
              <a:spcBef>
                <a:spcPts val="1600"/>
              </a:spcBef>
              <a:spcAft>
                <a:spcPts val="1600"/>
              </a:spcAft>
              <a:buNone/>
              <a:defRPr sz="1600">
                <a:latin typeface="Montserrat ExtraBold"/>
                <a:ea typeface="Montserrat ExtraBold"/>
                <a:cs typeface="Montserrat ExtraBold"/>
                <a:sym typeface="Montserrat ExtraBold"/>
              </a:defRPr>
            </a:lvl9pPr>
          </a:lstStyle>
          <a:p/>
        </p:txBody>
      </p:sp>
      <p:sp>
        <p:nvSpPr>
          <p:cNvPr id="976" name="Google Shape;976;p166"/>
          <p:cNvSpPr txBox="1"/>
          <p:nvPr>
            <p:ph hasCustomPrompt="1" idx="2" type="title"/>
          </p:nvPr>
        </p:nvSpPr>
        <p:spPr>
          <a:xfrm>
            <a:off x="720000" y="3669100"/>
            <a:ext cx="900000" cy="669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3500"/>
              <a:buNone/>
              <a:defRPr sz="3500">
                <a:solidFill>
                  <a:srgbClr val="000000"/>
                </a:solidFill>
              </a:defRPr>
            </a:lvl1pPr>
            <a:lvl2pPr lvl="1" rtl="0" algn="ctr">
              <a:spcBef>
                <a:spcPts val="0"/>
              </a:spcBef>
              <a:spcAft>
                <a:spcPts val="0"/>
              </a:spcAft>
              <a:buClr>
                <a:srgbClr val="000000"/>
              </a:buClr>
              <a:buSzPts val="5000"/>
              <a:buNone/>
              <a:defRPr sz="5000">
                <a:solidFill>
                  <a:srgbClr val="000000"/>
                </a:solidFill>
              </a:defRPr>
            </a:lvl2pPr>
            <a:lvl3pPr lvl="2" rtl="0" algn="ctr">
              <a:spcBef>
                <a:spcPts val="0"/>
              </a:spcBef>
              <a:spcAft>
                <a:spcPts val="0"/>
              </a:spcAft>
              <a:buClr>
                <a:srgbClr val="000000"/>
              </a:buClr>
              <a:buSzPts val="5000"/>
              <a:buNone/>
              <a:defRPr sz="5000">
                <a:solidFill>
                  <a:srgbClr val="000000"/>
                </a:solidFill>
              </a:defRPr>
            </a:lvl3pPr>
            <a:lvl4pPr lvl="3" rtl="0" algn="ctr">
              <a:spcBef>
                <a:spcPts val="0"/>
              </a:spcBef>
              <a:spcAft>
                <a:spcPts val="0"/>
              </a:spcAft>
              <a:buClr>
                <a:srgbClr val="000000"/>
              </a:buClr>
              <a:buSzPts val="5000"/>
              <a:buNone/>
              <a:defRPr sz="5000">
                <a:solidFill>
                  <a:srgbClr val="000000"/>
                </a:solidFill>
              </a:defRPr>
            </a:lvl4pPr>
            <a:lvl5pPr lvl="4" rtl="0" algn="ctr">
              <a:spcBef>
                <a:spcPts val="0"/>
              </a:spcBef>
              <a:spcAft>
                <a:spcPts val="0"/>
              </a:spcAft>
              <a:buClr>
                <a:srgbClr val="000000"/>
              </a:buClr>
              <a:buSzPts val="5000"/>
              <a:buNone/>
              <a:defRPr sz="5000">
                <a:solidFill>
                  <a:srgbClr val="000000"/>
                </a:solidFill>
              </a:defRPr>
            </a:lvl5pPr>
            <a:lvl6pPr lvl="5" rtl="0" algn="ctr">
              <a:spcBef>
                <a:spcPts val="0"/>
              </a:spcBef>
              <a:spcAft>
                <a:spcPts val="0"/>
              </a:spcAft>
              <a:buClr>
                <a:srgbClr val="000000"/>
              </a:buClr>
              <a:buSzPts val="5000"/>
              <a:buNone/>
              <a:defRPr sz="5000">
                <a:solidFill>
                  <a:srgbClr val="000000"/>
                </a:solidFill>
              </a:defRPr>
            </a:lvl6pPr>
            <a:lvl7pPr lvl="6" rtl="0" algn="ctr">
              <a:spcBef>
                <a:spcPts val="0"/>
              </a:spcBef>
              <a:spcAft>
                <a:spcPts val="0"/>
              </a:spcAft>
              <a:buClr>
                <a:srgbClr val="000000"/>
              </a:buClr>
              <a:buSzPts val="5000"/>
              <a:buNone/>
              <a:defRPr sz="5000">
                <a:solidFill>
                  <a:srgbClr val="000000"/>
                </a:solidFill>
              </a:defRPr>
            </a:lvl7pPr>
            <a:lvl8pPr lvl="7" rtl="0" algn="ctr">
              <a:spcBef>
                <a:spcPts val="0"/>
              </a:spcBef>
              <a:spcAft>
                <a:spcPts val="0"/>
              </a:spcAft>
              <a:buClr>
                <a:srgbClr val="000000"/>
              </a:buClr>
              <a:buSzPts val="5000"/>
              <a:buNone/>
              <a:defRPr sz="5000">
                <a:solidFill>
                  <a:srgbClr val="000000"/>
                </a:solidFill>
              </a:defRPr>
            </a:lvl8pPr>
            <a:lvl9pPr lvl="8" rtl="0" algn="ctr">
              <a:spcBef>
                <a:spcPts val="0"/>
              </a:spcBef>
              <a:spcAft>
                <a:spcPts val="0"/>
              </a:spcAft>
              <a:buClr>
                <a:srgbClr val="000000"/>
              </a:buClr>
              <a:buSzPts val="5000"/>
              <a:buNone/>
              <a:defRPr sz="5000">
                <a:solidFill>
                  <a:srgbClr val="000000"/>
                </a:solidFill>
              </a:defRPr>
            </a:lvl9pPr>
          </a:lstStyle>
          <a:p>
            <a:r>
              <a:t>xx%</a:t>
            </a:r>
          </a:p>
        </p:txBody>
      </p:sp>
      <p:sp>
        <p:nvSpPr>
          <p:cNvPr id="977" name="Google Shape;977;p166"/>
          <p:cNvSpPr txBox="1"/>
          <p:nvPr>
            <p:ph idx="3" type="subTitle"/>
          </p:nvPr>
        </p:nvSpPr>
        <p:spPr>
          <a:xfrm>
            <a:off x="1938300" y="3516675"/>
            <a:ext cx="2452500" cy="354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atin typeface="Montserrat ExtraBold"/>
                <a:ea typeface="Montserrat ExtraBold"/>
                <a:cs typeface="Montserrat ExtraBold"/>
                <a:sym typeface="Montserrat ExtraBold"/>
              </a:defRPr>
            </a:lvl1pPr>
            <a:lvl2pPr lvl="1" rtl="0">
              <a:spcBef>
                <a:spcPts val="1600"/>
              </a:spcBef>
              <a:spcAft>
                <a:spcPts val="0"/>
              </a:spcAft>
              <a:buNone/>
              <a:defRPr sz="1600">
                <a:latin typeface="Montserrat ExtraBold"/>
                <a:ea typeface="Montserrat ExtraBold"/>
                <a:cs typeface="Montserrat ExtraBold"/>
                <a:sym typeface="Montserrat ExtraBold"/>
              </a:defRPr>
            </a:lvl2pPr>
            <a:lvl3pPr lvl="2" rtl="0">
              <a:spcBef>
                <a:spcPts val="1600"/>
              </a:spcBef>
              <a:spcAft>
                <a:spcPts val="0"/>
              </a:spcAft>
              <a:buNone/>
              <a:defRPr sz="1600">
                <a:latin typeface="Montserrat ExtraBold"/>
                <a:ea typeface="Montserrat ExtraBold"/>
                <a:cs typeface="Montserrat ExtraBold"/>
                <a:sym typeface="Montserrat ExtraBold"/>
              </a:defRPr>
            </a:lvl3pPr>
            <a:lvl4pPr lvl="3" rtl="0">
              <a:spcBef>
                <a:spcPts val="1600"/>
              </a:spcBef>
              <a:spcAft>
                <a:spcPts val="0"/>
              </a:spcAft>
              <a:buNone/>
              <a:defRPr sz="1600">
                <a:latin typeface="Montserrat ExtraBold"/>
                <a:ea typeface="Montserrat ExtraBold"/>
                <a:cs typeface="Montserrat ExtraBold"/>
                <a:sym typeface="Montserrat ExtraBold"/>
              </a:defRPr>
            </a:lvl4pPr>
            <a:lvl5pPr lvl="4" rtl="0">
              <a:spcBef>
                <a:spcPts val="1600"/>
              </a:spcBef>
              <a:spcAft>
                <a:spcPts val="0"/>
              </a:spcAft>
              <a:buNone/>
              <a:defRPr sz="1600">
                <a:latin typeface="Montserrat ExtraBold"/>
                <a:ea typeface="Montserrat ExtraBold"/>
                <a:cs typeface="Montserrat ExtraBold"/>
                <a:sym typeface="Montserrat ExtraBold"/>
              </a:defRPr>
            </a:lvl5pPr>
            <a:lvl6pPr lvl="5" rtl="0">
              <a:spcBef>
                <a:spcPts val="1600"/>
              </a:spcBef>
              <a:spcAft>
                <a:spcPts val="0"/>
              </a:spcAft>
              <a:buNone/>
              <a:defRPr sz="1600">
                <a:latin typeface="Montserrat ExtraBold"/>
                <a:ea typeface="Montserrat ExtraBold"/>
                <a:cs typeface="Montserrat ExtraBold"/>
                <a:sym typeface="Montserrat ExtraBold"/>
              </a:defRPr>
            </a:lvl6pPr>
            <a:lvl7pPr lvl="6" rtl="0">
              <a:spcBef>
                <a:spcPts val="1600"/>
              </a:spcBef>
              <a:spcAft>
                <a:spcPts val="0"/>
              </a:spcAft>
              <a:buNone/>
              <a:defRPr sz="1600">
                <a:latin typeface="Montserrat ExtraBold"/>
                <a:ea typeface="Montserrat ExtraBold"/>
                <a:cs typeface="Montserrat ExtraBold"/>
                <a:sym typeface="Montserrat ExtraBold"/>
              </a:defRPr>
            </a:lvl7pPr>
            <a:lvl8pPr lvl="7" rtl="0">
              <a:spcBef>
                <a:spcPts val="1600"/>
              </a:spcBef>
              <a:spcAft>
                <a:spcPts val="0"/>
              </a:spcAft>
              <a:buNone/>
              <a:defRPr sz="1600">
                <a:latin typeface="Montserrat ExtraBold"/>
                <a:ea typeface="Montserrat ExtraBold"/>
                <a:cs typeface="Montserrat ExtraBold"/>
                <a:sym typeface="Montserrat ExtraBold"/>
              </a:defRPr>
            </a:lvl8pPr>
            <a:lvl9pPr lvl="8" rtl="0">
              <a:spcBef>
                <a:spcPts val="1600"/>
              </a:spcBef>
              <a:spcAft>
                <a:spcPts val="1600"/>
              </a:spcAft>
              <a:buNone/>
              <a:defRPr sz="1600">
                <a:latin typeface="Montserrat ExtraBold"/>
                <a:ea typeface="Montserrat ExtraBold"/>
                <a:cs typeface="Montserrat ExtraBold"/>
                <a:sym typeface="Montserrat ExtraBold"/>
              </a:defRPr>
            </a:lvl9pPr>
          </a:lstStyle>
          <a:p/>
        </p:txBody>
      </p:sp>
      <p:sp>
        <p:nvSpPr>
          <p:cNvPr id="978" name="Google Shape;978;p166"/>
          <p:cNvSpPr txBox="1"/>
          <p:nvPr>
            <p:ph hasCustomPrompt="1" idx="4" type="title"/>
          </p:nvPr>
        </p:nvSpPr>
        <p:spPr>
          <a:xfrm>
            <a:off x="4752900" y="2132600"/>
            <a:ext cx="900000" cy="669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3500"/>
              <a:buNone/>
              <a:defRPr sz="3500">
                <a:solidFill>
                  <a:srgbClr val="000000"/>
                </a:solidFill>
              </a:defRPr>
            </a:lvl1pPr>
            <a:lvl2pPr lvl="1" rtl="0" algn="ctr">
              <a:spcBef>
                <a:spcPts val="0"/>
              </a:spcBef>
              <a:spcAft>
                <a:spcPts val="0"/>
              </a:spcAft>
              <a:buClr>
                <a:srgbClr val="000000"/>
              </a:buClr>
              <a:buSzPts val="5000"/>
              <a:buNone/>
              <a:defRPr sz="5000">
                <a:solidFill>
                  <a:srgbClr val="000000"/>
                </a:solidFill>
              </a:defRPr>
            </a:lvl2pPr>
            <a:lvl3pPr lvl="2" rtl="0" algn="ctr">
              <a:spcBef>
                <a:spcPts val="0"/>
              </a:spcBef>
              <a:spcAft>
                <a:spcPts val="0"/>
              </a:spcAft>
              <a:buClr>
                <a:srgbClr val="000000"/>
              </a:buClr>
              <a:buSzPts val="5000"/>
              <a:buNone/>
              <a:defRPr sz="5000">
                <a:solidFill>
                  <a:srgbClr val="000000"/>
                </a:solidFill>
              </a:defRPr>
            </a:lvl3pPr>
            <a:lvl4pPr lvl="3" rtl="0" algn="ctr">
              <a:spcBef>
                <a:spcPts val="0"/>
              </a:spcBef>
              <a:spcAft>
                <a:spcPts val="0"/>
              </a:spcAft>
              <a:buClr>
                <a:srgbClr val="000000"/>
              </a:buClr>
              <a:buSzPts val="5000"/>
              <a:buNone/>
              <a:defRPr sz="5000">
                <a:solidFill>
                  <a:srgbClr val="000000"/>
                </a:solidFill>
              </a:defRPr>
            </a:lvl4pPr>
            <a:lvl5pPr lvl="4" rtl="0" algn="ctr">
              <a:spcBef>
                <a:spcPts val="0"/>
              </a:spcBef>
              <a:spcAft>
                <a:spcPts val="0"/>
              </a:spcAft>
              <a:buClr>
                <a:srgbClr val="000000"/>
              </a:buClr>
              <a:buSzPts val="5000"/>
              <a:buNone/>
              <a:defRPr sz="5000">
                <a:solidFill>
                  <a:srgbClr val="000000"/>
                </a:solidFill>
              </a:defRPr>
            </a:lvl5pPr>
            <a:lvl6pPr lvl="5" rtl="0" algn="ctr">
              <a:spcBef>
                <a:spcPts val="0"/>
              </a:spcBef>
              <a:spcAft>
                <a:spcPts val="0"/>
              </a:spcAft>
              <a:buClr>
                <a:srgbClr val="000000"/>
              </a:buClr>
              <a:buSzPts val="5000"/>
              <a:buNone/>
              <a:defRPr sz="5000">
                <a:solidFill>
                  <a:srgbClr val="000000"/>
                </a:solidFill>
              </a:defRPr>
            </a:lvl6pPr>
            <a:lvl7pPr lvl="6" rtl="0" algn="ctr">
              <a:spcBef>
                <a:spcPts val="0"/>
              </a:spcBef>
              <a:spcAft>
                <a:spcPts val="0"/>
              </a:spcAft>
              <a:buClr>
                <a:srgbClr val="000000"/>
              </a:buClr>
              <a:buSzPts val="5000"/>
              <a:buNone/>
              <a:defRPr sz="5000">
                <a:solidFill>
                  <a:srgbClr val="000000"/>
                </a:solidFill>
              </a:defRPr>
            </a:lvl7pPr>
            <a:lvl8pPr lvl="7" rtl="0" algn="ctr">
              <a:spcBef>
                <a:spcPts val="0"/>
              </a:spcBef>
              <a:spcAft>
                <a:spcPts val="0"/>
              </a:spcAft>
              <a:buClr>
                <a:srgbClr val="000000"/>
              </a:buClr>
              <a:buSzPts val="5000"/>
              <a:buNone/>
              <a:defRPr sz="5000">
                <a:solidFill>
                  <a:srgbClr val="000000"/>
                </a:solidFill>
              </a:defRPr>
            </a:lvl8pPr>
            <a:lvl9pPr lvl="8" rtl="0" algn="ctr">
              <a:spcBef>
                <a:spcPts val="0"/>
              </a:spcBef>
              <a:spcAft>
                <a:spcPts val="0"/>
              </a:spcAft>
              <a:buClr>
                <a:srgbClr val="000000"/>
              </a:buClr>
              <a:buSzPts val="5000"/>
              <a:buNone/>
              <a:defRPr sz="5000">
                <a:solidFill>
                  <a:srgbClr val="000000"/>
                </a:solidFill>
              </a:defRPr>
            </a:lvl9pPr>
          </a:lstStyle>
          <a:p>
            <a:r>
              <a:t>xx%</a:t>
            </a:r>
          </a:p>
        </p:txBody>
      </p:sp>
      <p:sp>
        <p:nvSpPr>
          <p:cNvPr id="979" name="Google Shape;979;p166"/>
          <p:cNvSpPr txBox="1"/>
          <p:nvPr>
            <p:ph idx="5" type="subTitle"/>
          </p:nvPr>
        </p:nvSpPr>
        <p:spPr>
          <a:xfrm>
            <a:off x="5971200" y="2004350"/>
            <a:ext cx="2452500" cy="354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atin typeface="Montserrat ExtraBold"/>
                <a:ea typeface="Montserrat ExtraBold"/>
                <a:cs typeface="Montserrat ExtraBold"/>
                <a:sym typeface="Montserrat ExtraBold"/>
              </a:defRPr>
            </a:lvl1pPr>
            <a:lvl2pPr lvl="1" rtl="0">
              <a:spcBef>
                <a:spcPts val="1600"/>
              </a:spcBef>
              <a:spcAft>
                <a:spcPts val="0"/>
              </a:spcAft>
              <a:buNone/>
              <a:defRPr sz="1600">
                <a:latin typeface="Montserrat ExtraBold"/>
                <a:ea typeface="Montserrat ExtraBold"/>
                <a:cs typeface="Montserrat ExtraBold"/>
                <a:sym typeface="Montserrat ExtraBold"/>
              </a:defRPr>
            </a:lvl2pPr>
            <a:lvl3pPr lvl="2" rtl="0">
              <a:spcBef>
                <a:spcPts val="1600"/>
              </a:spcBef>
              <a:spcAft>
                <a:spcPts val="0"/>
              </a:spcAft>
              <a:buNone/>
              <a:defRPr sz="1600">
                <a:latin typeface="Montserrat ExtraBold"/>
                <a:ea typeface="Montserrat ExtraBold"/>
                <a:cs typeface="Montserrat ExtraBold"/>
                <a:sym typeface="Montserrat ExtraBold"/>
              </a:defRPr>
            </a:lvl3pPr>
            <a:lvl4pPr lvl="3" rtl="0">
              <a:spcBef>
                <a:spcPts val="1600"/>
              </a:spcBef>
              <a:spcAft>
                <a:spcPts val="0"/>
              </a:spcAft>
              <a:buNone/>
              <a:defRPr sz="1600">
                <a:latin typeface="Montserrat ExtraBold"/>
                <a:ea typeface="Montserrat ExtraBold"/>
                <a:cs typeface="Montserrat ExtraBold"/>
                <a:sym typeface="Montserrat ExtraBold"/>
              </a:defRPr>
            </a:lvl4pPr>
            <a:lvl5pPr lvl="4" rtl="0">
              <a:spcBef>
                <a:spcPts val="1600"/>
              </a:spcBef>
              <a:spcAft>
                <a:spcPts val="0"/>
              </a:spcAft>
              <a:buNone/>
              <a:defRPr sz="1600">
                <a:latin typeface="Montserrat ExtraBold"/>
                <a:ea typeface="Montserrat ExtraBold"/>
                <a:cs typeface="Montserrat ExtraBold"/>
                <a:sym typeface="Montserrat ExtraBold"/>
              </a:defRPr>
            </a:lvl5pPr>
            <a:lvl6pPr lvl="5" rtl="0">
              <a:spcBef>
                <a:spcPts val="1600"/>
              </a:spcBef>
              <a:spcAft>
                <a:spcPts val="0"/>
              </a:spcAft>
              <a:buNone/>
              <a:defRPr sz="1600">
                <a:latin typeface="Montserrat ExtraBold"/>
                <a:ea typeface="Montserrat ExtraBold"/>
                <a:cs typeface="Montserrat ExtraBold"/>
                <a:sym typeface="Montserrat ExtraBold"/>
              </a:defRPr>
            </a:lvl6pPr>
            <a:lvl7pPr lvl="6" rtl="0">
              <a:spcBef>
                <a:spcPts val="1600"/>
              </a:spcBef>
              <a:spcAft>
                <a:spcPts val="0"/>
              </a:spcAft>
              <a:buNone/>
              <a:defRPr sz="1600">
                <a:latin typeface="Montserrat ExtraBold"/>
                <a:ea typeface="Montserrat ExtraBold"/>
                <a:cs typeface="Montserrat ExtraBold"/>
                <a:sym typeface="Montserrat ExtraBold"/>
              </a:defRPr>
            </a:lvl7pPr>
            <a:lvl8pPr lvl="7" rtl="0">
              <a:spcBef>
                <a:spcPts val="1600"/>
              </a:spcBef>
              <a:spcAft>
                <a:spcPts val="0"/>
              </a:spcAft>
              <a:buNone/>
              <a:defRPr sz="1600">
                <a:latin typeface="Montserrat ExtraBold"/>
                <a:ea typeface="Montserrat ExtraBold"/>
                <a:cs typeface="Montserrat ExtraBold"/>
                <a:sym typeface="Montserrat ExtraBold"/>
              </a:defRPr>
            </a:lvl8pPr>
            <a:lvl9pPr lvl="8" rtl="0">
              <a:spcBef>
                <a:spcPts val="1600"/>
              </a:spcBef>
              <a:spcAft>
                <a:spcPts val="1600"/>
              </a:spcAft>
              <a:buNone/>
              <a:defRPr sz="1600">
                <a:latin typeface="Montserrat ExtraBold"/>
                <a:ea typeface="Montserrat ExtraBold"/>
                <a:cs typeface="Montserrat ExtraBold"/>
                <a:sym typeface="Montserrat ExtraBold"/>
              </a:defRPr>
            </a:lvl9pPr>
          </a:lstStyle>
          <a:p/>
        </p:txBody>
      </p:sp>
      <p:sp>
        <p:nvSpPr>
          <p:cNvPr id="980" name="Google Shape;980;p166"/>
          <p:cNvSpPr txBox="1"/>
          <p:nvPr>
            <p:ph hasCustomPrompt="1" idx="6" type="title"/>
          </p:nvPr>
        </p:nvSpPr>
        <p:spPr>
          <a:xfrm>
            <a:off x="4752900" y="3669100"/>
            <a:ext cx="900000" cy="669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3500"/>
              <a:buNone/>
              <a:defRPr sz="3500">
                <a:solidFill>
                  <a:srgbClr val="000000"/>
                </a:solidFill>
              </a:defRPr>
            </a:lvl1pPr>
            <a:lvl2pPr lvl="1" rtl="0" algn="ctr">
              <a:spcBef>
                <a:spcPts val="0"/>
              </a:spcBef>
              <a:spcAft>
                <a:spcPts val="0"/>
              </a:spcAft>
              <a:buClr>
                <a:srgbClr val="000000"/>
              </a:buClr>
              <a:buSzPts val="5000"/>
              <a:buNone/>
              <a:defRPr sz="5000">
                <a:solidFill>
                  <a:srgbClr val="000000"/>
                </a:solidFill>
              </a:defRPr>
            </a:lvl2pPr>
            <a:lvl3pPr lvl="2" rtl="0" algn="ctr">
              <a:spcBef>
                <a:spcPts val="0"/>
              </a:spcBef>
              <a:spcAft>
                <a:spcPts val="0"/>
              </a:spcAft>
              <a:buClr>
                <a:srgbClr val="000000"/>
              </a:buClr>
              <a:buSzPts val="5000"/>
              <a:buNone/>
              <a:defRPr sz="5000">
                <a:solidFill>
                  <a:srgbClr val="000000"/>
                </a:solidFill>
              </a:defRPr>
            </a:lvl3pPr>
            <a:lvl4pPr lvl="3" rtl="0" algn="ctr">
              <a:spcBef>
                <a:spcPts val="0"/>
              </a:spcBef>
              <a:spcAft>
                <a:spcPts val="0"/>
              </a:spcAft>
              <a:buClr>
                <a:srgbClr val="000000"/>
              </a:buClr>
              <a:buSzPts val="5000"/>
              <a:buNone/>
              <a:defRPr sz="5000">
                <a:solidFill>
                  <a:srgbClr val="000000"/>
                </a:solidFill>
              </a:defRPr>
            </a:lvl4pPr>
            <a:lvl5pPr lvl="4" rtl="0" algn="ctr">
              <a:spcBef>
                <a:spcPts val="0"/>
              </a:spcBef>
              <a:spcAft>
                <a:spcPts val="0"/>
              </a:spcAft>
              <a:buClr>
                <a:srgbClr val="000000"/>
              </a:buClr>
              <a:buSzPts val="5000"/>
              <a:buNone/>
              <a:defRPr sz="5000">
                <a:solidFill>
                  <a:srgbClr val="000000"/>
                </a:solidFill>
              </a:defRPr>
            </a:lvl5pPr>
            <a:lvl6pPr lvl="5" rtl="0" algn="ctr">
              <a:spcBef>
                <a:spcPts val="0"/>
              </a:spcBef>
              <a:spcAft>
                <a:spcPts val="0"/>
              </a:spcAft>
              <a:buClr>
                <a:srgbClr val="000000"/>
              </a:buClr>
              <a:buSzPts val="5000"/>
              <a:buNone/>
              <a:defRPr sz="5000">
                <a:solidFill>
                  <a:srgbClr val="000000"/>
                </a:solidFill>
              </a:defRPr>
            </a:lvl6pPr>
            <a:lvl7pPr lvl="6" rtl="0" algn="ctr">
              <a:spcBef>
                <a:spcPts val="0"/>
              </a:spcBef>
              <a:spcAft>
                <a:spcPts val="0"/>
              </a:spcAft>
              <a:buClr>
                <a:srgbClr val="000000"/>
              </a:buClr>
              <a:buSzPts val="5000"/>
              <a:buNone/>
              <a:defRPr sz="5000">
                <a:solidFill>
                  <a:srgbClr val="000000"/>
                </a:solidFill>
              </a:defRPr>
            </a:lvl7pPr>
            <a:lvl8pPr lvl="7" rtl="0" algn="ctr">
              <a:spcBef>
                <a:spcPts val="0"/>
              </a:spcBef>
              <a:spcAft>
                <a:spcPts val="0"/>
              </a:spcAft>
              <a:buClr>
                <a:srgbClr val="000000"/>
              </a:buClr>
              <a:buSzPts val="5000"/>
              <a:buNone/>
              <a:defRPr sz="5000">
                <a:solidFill>
                  <a:srgbClr val="000000"/>
                </a:solidFill>
              </a:defRPr>
            </a:lvl8pPr>
            <a:lvl9pPr lvl="8" rtl="0" algn="ctr">
              <a:spcBef>
                <a:spcPts val="0"/>
              </a:spcBef>
              <a:spcAft>
                <a:spcPts val="0"/>
              </a:spcAft>
              <a:buClr>
                <a:srgbClr val="000000"/>
              </a:buClr>
              <a:buSzPts val="5000"/>
              <a:buNone/>
              <a:defRPr sz="5000">
                <a:solidFill>
                  <a:srgbClr val="000000"/>
                </a:solidFill>
              </a:defRPr>
            </a:lvl9pPr>
          </a:lstStyle>
          <a:p>
            <a:r>
              <a:t>xx%</a:t>
            </a:r>
          </a:p>
        </p:txBody>
      </p:sp>
      <p:sp>
        <p:nvSpPr>
          <p:cNvPr id="981" name="Google Shape;981;p166"/>
          <p:cNvSpPr txBox="1"/>
          <p:nvPr>
            <p:ph idx="7" type="subTitle"/>
          </p:nvPr>
        </p:nvSpPr>
        <p:spPr>
          <a:xfrm>
            <a:off x="5971200" y="3516675"/>
            <a:ext cx="2452500" cy="354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atin typeface="Montserrat ExtraBold"/>
                <a:ea typeface="Montserrat ExtraBold"/>
                <a:cs typeface="Montserrat ExtraBold"/>
                <a:sym typeface="Montserrat ExtraBold"/>
              </a:defRPr>
            </a:lvl1pPr>
            <a:lvl2pPr lvl="1" rtl="0">
              <a:spcBef>
                <a:spcPts val="1600"/>
              </a:spcBef>
              <a:spcAft>
                <a:spcPts val="0"/>
              </a:spcAft>
              <a:buNone/>
              <a:defRPr sz="1600">
                <a:latin typeface="Montserrat ExtraBold"/>
                <a:ea typeface="Montserrat ExtraBold"/>
                <a:cs typeface="Montserrat ExtraBold"/>
                <a:sym typeface="Montserrat ExtraBold"/>
              </a:defRPr>
            </a:lvl2pPr>
            <a:lvl3pPr lvl="2" rtl="0">
              <a:spcBef>
                <a:spcPts val="1600"/>
              </a:spcBef>
              <a:spcAft>
                <a:spcPts val="0"/>
              </a:spcAft>
              <a:buNone/>
              <a:defRPr sz="1600">
                <a:latin typeface="Montserrat ExtraBold"/>
                <a:ea typeface="Montserrat ExtraBold"/>
                <a:cs typeface="Montserrat ExtraBold"/>
                <a:sym typeface="Montserrat ExtraBold"/>
              </a:defRPr>
            </a:lvl3pPr>
            <a:lvl4pPr lvl="3" rtl="0">
              <a:spcBef>
                <a:spcPts val="1600"/>
              </a:spcBef>
              <a:spcAft>
                <a:spcPts val="0"/>
              </a:spcAft>
              <a:buNone/>
              <a:defRPr sz="1600">
                <a:latin typeface="Montserrat ExtraBold"/>
                <a:ea typeface="Montserrat ExtraBold"/>
                <a:cs typeface="Montserrat ExtraBold"/>
                <a:sym typeface="Montserrat ExtraBold"/>
              </a:defRPr>
            </a:lvl4pPr>
            <a:lvl5pPr lvl="4" rtl="0">
              <a:spcBef>
                <a:spcPts val="1600"/>
              </a:spcBef>
              <a:spcAft>
                <a:spcPts val="0"/>
              </a:spcAft>
              <a:buNone/>
              <a:defRPr sz="1600">
                <a:latin typeface="Montserrat ExtraBold"/>
                <a:ea typeface="Montserrat ExtraBold"/>
                <a:cs typeface="Montserrat ExtraBold"/>
                <a:sym typeface="Montserrat ExtraBold"/>
              </a:defRPr>
            </a:lvl5pPr>
            <a:lvl6pPr lvl="5" rtl="0">
              <a:spcBef>
                <a:spcPts val="1600"/>
              </a:spcBef>
              <a:spcAft>
                <a:spcPts val="0"/>
              </a:spcAft>
              <a:buNone/>
              <a:defRPr sz="1600">
                <a:latin typeface="Montserrat ExtraBold"/>
                <a:ea typeface="Montserrat ExtraBold"/>
                <a:cs typeface="Montserrat ExtraBold"/>
                <a:sym typeface="Montserrat ExtraBold"/>
              </a:defRPr>
            </a:lvl6pPr>
            <a:lvl7pPr lvl="6" rtl="0">
              <a:spcBef>
                <a:spcPts val="1600"/>
              </a:spcBef>
              <a:spcAft>
                <a:spcPts val="0"/>
              </a:spcAft>
              <a:buNone/>
              <a:defRPr sz="1600">
                <a:latin typeface="Montserrat ExtraBold"/>
                <a:ea typeface="Montserrat ExtraBold"/>
                <a:cs typeface="Montserrat ExtraBold"/>
                <a:sym typeface="Montserrat ExtraBold"/>
              </a:defRPr>
            </a:lvl7pPr>
            <a:lvl8pPr lvl="7" rtl="0">
              <a:spcBef>
                <a:spcPts val="1600"/>
              </a:spcBef>
              <a:spcAft>
                <a:spcPts val="0"/>
              </a:spcAft>
              <a:buNone/>
              <a:defRPr sz="1600">
                <a:latin typeface="Montserrat ExtraBold"/>
                <a:ea typeface="Montserrat ExtraBold"/>
                <a:cs typeface="Montserrat ExtraBold"/>
                <a:sym typeface="Montserrat ExtraBold"/>
              </a:defRPr>
            </a:lvl8pPr>
            <a:lvl9pPr lvl="8" rtl="0">
              <a:spcBef>
                <a:spcPts val="1600"/>
              </a:spcBef>
              <a:spcAft>
                <a:spcPts val="1600"/>
              </a:spcAft>
              <a:buNone/>
              <a:defRPr sz="1600">
                <a:latin typeface="Montserrat ExtraBold"/>
                <a:ea typeface="Montserrat ExtraBold"/>
                <a:cs typeface="Montserrat ExtraBold"/>
                <a:sym typeface="Montserrat ExtraBold"/>
              </a:defRPr>
            </a:lvl9pPr>
          </a:lstStyle>
          <a:p/>
        </p:txBody>
      </p:sp>
      <p:sp>
        <p:nvSpPr>
          <p:cNvPr id="982" name="Google Shape;982;p166"/>
          <p:cNvSpPr txBox="1"/>
          <p:nvPr>
            <p:ph idx="8" type="title"/>
          </p:nvPr>
        </p:nvSpPr>
        <p:spPr>
          <a:xfrm>
            <a:off x="720000" y="540000"/>
            <a:ext cx="5491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solidFill>
                  <a:srgbClr val="FFFFFF"/>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983" name="Google Shape;983;p166"/>
          <p:cNvSpPr txBox="1"/>
          <p:nvPr>
            <p:ph idx="9" type="subTitle"/>
          </p:nvPr>
        </p:nvSpPr>
        <p:spPr>
          <a:xfrm>
            <a:off x="1947450" y="2360150"/>
            <a:ext cx="2452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984" name="Google Shape;984;p166"/>
          <p:cNvSpPr txBox="1"/>
          <p:nvPr>
            <p:ph idx="13" type="subTitle"/>
          </p:nvPr>
        </p:nvSpPr>
        <p:spPr>
          <a:xfrm>
            <a:off x="5971050" y="2360150"/>
            <a:ext cx="2452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985" name="Google Shape;985;p166"/>
          <p:cNvSpPr txBox="1"/>
          <p:nvPr>
            <p:ph idx="14" type="subTitle"/>
          </p:nvPr>
        </p:nvSpPr>
        <p:spPr>
          <a:xfrm>
            <a:off x="1947450" y="3909450"/>
            <a:ext cx="2452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986" name="Google Shape;986;p166"/>
          <p:cNvSpPr txBox="1"/>
          <p:nvPr>
            <p:ph idx="15" type="subTitle"/>
          </p:nvPr>
        </p:nvSpPr>
        <p:spPr>
          <a:xfrm>
            <a:off x="5971050" y="3909450"/>
            <a:ext cx="2452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987" name="Google Shape;987;p1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top text">
  <p:cSld name="CUSTOM_5">
    <p:spTree>
      <p:nvGrpSpPr>
        <p:cNvPr id="93" name="Shape 93"/>
        <p:cNvGrpSpPr/>
        <p:nvPr/>
      </p:nvGrpSpPr>
      <p:grpSpPr>
        <a:xfrm>
          <a:off x="0" y="0"/>
          <a:ext cx="0" cy="0"/>
          <a:chOff x="0" y="0"/>
          <a:chExt cx="0" cy="0"/>
        </a:xfrm>
      </p:grpSpPr>
      <p:sp>
        <p:nvSpPr>
          <p:cNvPr id="94" name="Google Shape;94;p17"/>
          <p:cNvSpPr txBox="1"/>
          <p:nvPr>
            <p:ph type="title"/>
          </p:nvPr>
        </p:nvSpPr>
        <p:spPr>
          <a:xfrm>
            <a:off x="720000" y="540000"/>
            <a:ext cx="77040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5" name="Google Shape;95;p17"/>
          <p:cNvSpPr txBox="1"/>
          <p:nvPr>
            <p:ph idx="1" type="subTitle"/>
          </p:nvPr>
        </p:nvSpPr>
        <p:spPr>
          <a:xfrm>
            <a:off x="722225" y="1341300"/>
            <a:ext cx="4204500" cy="812400"/>
          </a:xfrm>
          <a:prstGeom prst="rect">
            <a:avLst/>
          </a:prstGeom>
        </p:spPr>
        <p:txBody>
          <a:bodyPr anchorCtr="0" anchor="ctr" bIns="91425" lIns="91425" spcFirstLastPara="1" rIns="91425" wrap="square" tIns="91425">
            <a:norm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6" name="Google Shape;96;p1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titles + text">
  <p:cSld name="CUSTOM_2">
    <p:spTree>
      <p:nvGrpSpPr>
        <p:cNvPr id="988" name="Shape 988"/>
        <p:cNvGrpSpPr/>
        <p:nvPr/>
      </p:nvGrpSpPr>
      <p:grpSpPr>
        <a:xfrm>
          <a:off x="0" y="0"/>
          <a:ext cx="0" cy="0"/>
          <a:chOff x="0" y="0"/>
          <a:chExt cx="0" cy="0"/>
        </a:xfrm>
      </p:grpSpPr>
      <p:sp>
        <p:nvSpPr>
          <p:cNvPr id="989" name="Google Shape;989;p167"/>
          <p:cNvSpPr txBox="1"/>
          <p:nvPr>
            <p:ph type="title"/>
          </p:nvPr>
        </p:nvSpPr>
        <p:spPr>
          <a:xfrm>
            <a:off x="720000" y="847725"/>
            <a:ext cx="3533700" cy="495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2pPr>
            <a:lvl3pPr lvl="2"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3pPr>
            <a:lvl4pPr lvl="3"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4pPr>
            <a:lvl5pPr lvl="4"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5pPr>
            <a:lvl6pPr lvl="5"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6pPr>
            <a:lvl7pPr lvl="6"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7pPr>
            <a:lvl8pPr lvl="7"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8pPr>
            <a:lvl9pPr lvl="8"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9pPr>
          </a:lstStyle>
          <a:p/>
        </p:txBody>
      </p:sp>
      <p:sp>
        <p:nvSpPr>
          <p:cNvPr id="990" name="Google Shape;990;p167"/>
          <p:cNvSpPr txBox="1"/>
          <p:nvPr>
            <p:ph idx="2" type="title"/>
          </p:nvPr>
        </p:nvSpPr>
        <p:spPr>
          <a:xfrm>
            <a:off x="720000" y="3102225"/>
            <a:ext cx="3533700" cy="495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2pPr>
            <a:lvl3pPr lvl="2"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3pPr>
            <a:lvl4pPr lvl="3"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4pPr>
            <a:lvl5pPr lvl="4"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5pPr>
            <a:lvl6pPr lvl="5"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6pPr>
            <a:lvl7pPr lvl="6"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7pPr>
            <a:lvl8pPr lvl="7"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8pPr>
            <a:lvl9pPr lvl="8"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9pPr>
          </a:lstStyle>
          <a:p/>
        </p:txBody>
      </p:sp>
      <p:sp>
        <p:nvSpPr>
          <p:cNvPr id="991" name="Google Shape;991;p167"/>
          <p:cNvSpPr txBox="1"/>
          <p:nvPr>
            <p:ph idx="1" type="subTitle"/>
          </p:nvPr>
        </p:nvSpPr>
        <p:spPr>
          <a:xfrm>
            <a:off x="722225" y="1367075"/>
            <a:ext cx="3372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992" name="Google Shape;992;p167"/>
          <p:cNvSpPr txBox="1"/>
          <p:nvPr>
            <p:ph idx="3" type="subTitle"/>
          </p:nvPr>
        </p:nvSpPr>
        <p:spPr>
          <a:xfrm>
            <a:off x="722225" y="3626100"/>
            <a:ext cx="3372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993" name="Google Shape;993;p1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CUSTOM_3">
    <p:spTree>
      <p:nvGrpSpPr>
        <p:cNvPr id="994" name="Shape 994"/>
        <p:cNvGrpSpPr/>
        <p:nvPr/>
      </p:nvGrpSpPr>
      <p:grpSpPr>
        <a:xfrm>
          <a:off x="0" y="0"/>
          <a:ext cx="0" cy="0"/>
          <a:chOff x="0" y="0"/>
          <a:chExt cx="0" cy="0"/>
        </a:xfrm>
      </p:grpSpPr>
      <p:sp>
        <p:nvSpPr>
          <p:cNvPr id="995" name="Google Shape;995;p168"/>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2400"/>
              <a:buNone/>
              <a:defRPr>
                <a:solidFill>
                  <a:srgbClr val="000000"/>
                </a:solidFill>
              </a:defRPr>
            </a:lvl1pPr>
            <a:lvl2pPr lvl="1" rtl="0">
              <a:spcBef>
                <a:spcPts val="0"/>
              </a:spcBef>
              <a:spcAft>
                <a:spcPts val="0"/>
              </a:spcAft>
              <a:buClr>
                <a:srgbClr val="000000"/>
              </a:buClr>
              <a:buSzPts val="2400"/>
              <a:buNone/>
              <a:defRPr>
                <a:solidFill>
                  <a:srgbClr val="000000"/>
                </a:solidFill>
              </a:defRPr>
            </a:lvl2pPr>
            <a:lvl3pPr lvl="2" rtl="0">
              <a:spcBef>
                <a:spcPts val="0"/>
              </a:spcBef>
              <a:spcAft>
                <a:spcPts val="0"/>
              </a:spcAft>
              <a:buClr>
                <a:srgbClr val="000000"/>
              </a:buClr>
              <a:buSzPts val="2400"/>
              <a:buNone/>
              <a:defRPr>
                <a:solidFill>
                  <a:srgbClr val="000000"/>
                </a:solidFill>
              </a:defRPr>
            </a:lvl3pPr>
            <a:lvl4pPr lvl="3" rtl="0">
              <a:spcBef>
                <a:spcPts val="0"/>
              </a:spcBef>
              <a:spcAft>
                <a:spcPts val="0"/>
              </a:spcAft>
              <a:buClr>
                <a:srgbClr val="000000"/>
              </a:buClr>
              <a:buSzPts val="2400"/>
              <a:buNone/>
              <a:defRPr>
                <a:solidFill>
                  <a:srgbClr val="000000"/>
                </a:solidFill>
              </a:defRPr>
            </a:lvl4pPr>
            <a:lvl5pPr lvl="4" rtl="0">
              <a:spcBef>
                <a:spcPts val="0"/>
              </a:spcBef>
              <a:spcAft>
                <a:spcPts val="0"/>
              </a:spcAft>
              <a:buClr>
                <a:srgbClr val="000000"/>
              </a:buClr>
              <a:buSzPts val="2400"/>
              <a:buNone/>
              <a:defRPr>
                <a:solidFill>
                  <a:srgbClr val="000000"/>
                </a:solidFill>
              </a:defRPr>
            </a:lvl5pPr>
            <a:lvl6pPr lvl="5" rtl="0">
              <a:spcBef>
                <a:spcPts val="0"/>
              </a:spcBef>
              <a:spcAft>
                <a:spcPts val="0"/>
              </a:spcAft>
              <a:buClr>
                <a:srgbClr val="000000"/>
              </a:buClr>
              <a:buSzPts val="2400"/>
              <a:buNone/>
              <a:defRPr>
                <a:solidFill>
                  <a:srgbClr val="000000"/>
                </a:solidFill>
              </a:defRPr>
            </a:lvl6pPr>
            <a:lvl7pPr lvl="6" rtl="0">
              <a:spcBef>
                <a:spcPts val="0"/>
              </a:spcBef>
              <a:spcAft>
                <a:spcPts val="0"/>
              </a:spcAft>
              <a:buClr>
                <a:srgbClr val="000000"/>
              </a:buClr>
              <a:buSzPts val="2400"/>
              <a:buNone/>
              <a:defRPr>
                <a:solidFill>
                  <a:srgbClr val="000000"/>
                </a:solidFill>
              </a:defRPr>
            </a:lvl7pPr>
            <a:lvl8pPr lvl="7" rtl="0">
              <a:spcBef>
                <a:spcPts val="0"/>
              </a:spcBef>
              <a:spcAft>
                <a:spcPts val="0"/>
              </a:spcAft>
              <a:buClr>
                <a:srgbClr val="000000"/>
              </a:buClr>
              <a:buSzPts val="2400"/>
              <a:buNone/>
              <a:defRPr>
                <a:solidFill>
                  <a:srgbClr val="000000"/>
                </a:solidFill>
              </a:defRPr>
            </a:lvl8pPr>
            <a:lvl9pPr lvl="8" rtl="0">
              <a:spcBef>
                <a:spcPts val="0"/>
              </a:spcBef>
              <a:spcAft>
                <a:spcPts val="0"/>
              </a:spcAft>
              <a:buClr>
                <a:srgbClr val="000000"/>
              </a:buClr>
              <a:buSzPts val="2400"/>
              <a:buNone/>
              <a:defRPr>
                <a:solidFill>
                  <a:srgbClr val="000000"/>
                </a:solidFill>
              </a:defRPr>
            </a:lvl9pPr>
          </a:lstStyle>
          <a:p/>
        </p:txBody>
      </p:sp>
      <p:sp>
        <p:nvSpPr>
          <p:cNvPr id="996" name="Google Shape;996;p168"/>
          <p:cNvSpPr txBox="1"/>
          <p:nvPr>
            <p:ph idx="1" type="subTitle"/>
          </p:nvPr>
        </p:nvSpPr>
        <p:spPr>
          <a:xfrm>
            <a:off x="720365" y="1728825"/>
            <a:ext cx="22218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997" name="Google Shape;997;p168"/>
          <p:cNvSpPr txBox="1"/>
          <p:nvPr>
            <p:ph idx="2" type="subTitle"/>
          </p:nvPr>
        </p:nvSpPr>
        <p:spPr>
          <a:xfrm>
            <a:off x="3461663" y="1728825"/>
            <a:ext cx="22284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998" name="Google Shape;998;p168"/>
          <p:cNvSpPr txBox="1"/>
          <p:nvPr>
            <p:ph idx="3" type="subTitle"/>
          </p:nvPr>
        </p:nvSpPr>
        <p:spPr>
          <a:xfrm>
            <a:off x="6197363" y="1728825"/>
            <a:ext cx="22248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999" name="Google Shape;999;p168"/>
          <p:cNvSpPr txBox="1"/>
          <p:nvPr>
            <p:ph idx="4" type="subTitle"/>
          </p:nvPr>
        </p:nvSpPr>
        <p:spPr>
          <a:xfrm>
            <a:off x="718865" y="3468900"/>
            <a:ext cx="22248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000" name="Google Shape;1000;p168"/>
          <p:cNvSpPr txBox="1"/>
          <p:nvPr>
            <p:ph idx="5" type="subTitle"/>
          </p:nvPr>
        </p:nvSpPr>
        <p:spPr>
          <a:xfrm>
            <a:off x="3461663" y="3468900"/>
            <a:ext cx="22284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001" name="Google Shape;1001;p168"/>
          <p:cNvSpPr txBox="1"/>
          <p:nvPr>
            <p:ph idx="6" type="subTitle"/>
          </p:nvPr>
        </p:nvSpPr>
        <p:spPr>
          <a:xfrm>
            <a:off x="6197363" y="3468900"/>
            <a:ext cx="22248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002" name="Google Shape;1002;p168"/>
          <p:cNvSpPr txBox="1"/>
          <p:nvPr>
            <p:ph idx="7" type="subTitle"/>
          </p:nvPr>
        </p:nvSpPr>
        <p:spPr>
          <a:xfrm>
            <a:off x="3467300" y="21409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003" name="Google Shape;1003;p168"/>
          <p:cNvSpPr txBox="1"/>
          <p:nvPr>
            <p:ph idx="8" type="subTitle"/>
          </p:nvPr>
        </p:nvSpPr>
        <p:spPr>
          <a:xfrm>
            <a:off x="6199475" y="21409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004" name="Google Shape;1004;p168"/>
          <p:cNvSpPr txBox="1"/>
          <p:nvPr>
            <p:ph idx="9" type="subTitle"/>
          </p:nvPr>
        </p:nvSpPr>
        <p:spPr>
          <a:xfrm>
            <a:off x="735125" y="21409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005" name="Google Shape;1005;p168"/>
          <p:cNvSpPr txBox="1"/>
          <p:nvPr>
            <p:ph idx="13" type="subTitle"/>
          </p:nvPr>
        </p:nvSpPr>
        <p:spPr>
          <a:xfrm>
            <a:off x="3467300" y="38784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006" name="Google Shape;1006;p168"/>
          <p:cNvSpPr txBox="1"/>
          <p:nvPr>
            <p:ph idx="14" type="subTitle"/>
          </p:nvPr>
        </p:nvSpPr>
        <p:spPr>
          <a:xfrm>
            <a:off x="6199475" y="38784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007" name="Google Shape;1007;p168"/>
          <p:cNvSpPr txBox="1"/>
          <p:nvPr>
            <p:ph idx="15" type="subTitle"/>
          </p:nvPr>
        </p:nvSpPr>
        <p:spPr>
          <a:xfrm>
            <a:off x="735125" y="38784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008" name="Google Shape;1008;p1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top text">
  <p:cSld name="CUSTOM_5">
    <p:spTree>
      <p:nvGrpSpPr>
        <p:cNvPr id="1009" name="Shape 1009"/>
        <p:cNvGrpSpPr/>
        <p:nvPr/>
      </p:nvGrpSpPr>
      <p:grpSpPr>
        <a:xfrm>
          <a:off x="0" y="0"/>
          <a:ext cx="0" cy="0"/>
          <a:chOff x="0" y="0"/>
          <a:chExt cx="0" cy="0"/>
        </a:xfrm>
      </p:grpSpPr>
      <p:sp>
        <p:nvSpPr>
          <p:cNvPr id="1010" name="Google Shape;1010;p169"/>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011" name="Google Shape;1011;p169"/>
          <p:cNvSpPr txBox="1"/>
          <p:nvPr>
            <p:ph idx="1" type="subTitle"/>
          </p:nvPr>
        </p:nvSpPr>
        <p:spPr>
          <a:xfrm>
            <a:off x="722225" y="1341300"/>
            <a:ext cx="4204500" cy="812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012" name="Google Shape;1012;p1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bottom text">
  <p:cSld name="CUSTOM_5_1">
    <p:spTree>
      <p:nvGrpSpPr>
        <p:cNvPr id="1013" name="Shape 1013"/>
        <p:cNvGrpSpPr/>
        <p:nvPr/>
      </p:nvGrpSpPr>
      <p:grpSpPr>
        <a:xfrm>
          <a:off x="0" y="0"/>
          <a:ext cx="0" cy="0"/>
          <a:chOff x="0" y="0"/>
          <a:chExt cx="0" cy="0"/>
        </a:xfrm>
      </p:grpSpPr>
      <p:sp>
        <p:nvSpPr>
          <p:cNvPr id="1014" name="Google Shape;1014;p170"/>
          <p:cNvSpPr txBox="1"/>
          <p:nvPr>
            <p:ph type="title"/>
          </p:nvPr>
        </p:nvSpPr>
        <p:spPr>
          <a:xfrm>
            <a:off x="720000" y="30003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015" name="Google Shape;1015;p170"/>
          <p:cNvSpPr txBox="1"/>
          <p:nvPr>
            <p:ph idx="1" type="subTitle"/>
          </p:nvPr>
        </p:nvSpPr>
        <p:spPr>
          <a:xfrm>
            <a:off x="735125" y="3791725"/>
            <a:ext cx="3843300" cy="825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016" name="Google Shape;1016;p1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left">
  <p:cSld name="CUSTOM_6">
    <p:spTree>
      <p:nvGrpSpPr>
        <p:cNvPr id="1017" name="Shape 1017"/>
        <p:cNvGrpSpPr/>
        <p:nvPr/>
      </p:nvGrpSpPr>
      <p:grpSpPr>
        <a:xfrm>
          <a:off x="0" y="0"/>
          <a:ext cx="0" cy="0"/>
          <a:chOff x="0" y="0"/>
          <a:chExt cx="0" cy="0"/>
        </a:xfrm>
      </p:grpSpPr>
      <p:sp>
        <p:nvSpPr>
          <p:cNvPr id="1018" name="Google Shape;1018;p171"/>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019" name="Google Shape;1019;p171"/>
          <p:cNvSpPr txBox="1"/>
          <p:nvPr>
            <p:ph idx="1" type="subTitle"/>
          </p:nvPr>
        </p:nvSpPr>
        <p:spPr>
          <a:xfrm>
            <a:off x="735125" y="1186525"/>
            <a:ext cx="3417600" cy="34305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020" name="Google Shape;1020;p1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ercentages">
  <p:cSld name="CUSTOM_7">
    <p:spTree>
      <p:nvGrpSpPr>
        <p:cNvPr id="1021" name="Shape 1021"/>
        <p:cNvGrpSpPr/>
        <p:nvPr/>
      </p:nvGrpSpPr>
      <p:grpSpPr>
        <a:xfrm>
          <a:off x="0" y="0"/>
          <a:ext cx="0" cy="0"/>
          <a:chOff x="0" y="0"/>
          <a:chExt cx="0" cy="0"/>
        </a:xfrm>
      </p:grpSpPr>
      <p:sp>
        <p:nvSpPr>
          <p:cNvPr id="1022" name="Google Shape;1022;p172"/>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023" name="Google Shape;1023;p172"/>
          <p:cNvSpPr txBox="1"/>
          <p:nvPr>
            <p:ph hasCustomPrompt="1" idx="2" type="title"/>
          </p:nvPr>
        </p:nvSpPr>
        <p:spPr>
          <a:xfrm>
            <a:off x="5143425" y="1696675"/>
            <a:ext cx="2928000" cy="72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1024" name="Google Shape;1024;p172"/>
          <p:cNvSpPr txBox="1"/>
          <p:nvPr>
            <p:ph idx="1" type="subTitle"/>
          </p:nvPr>
        </p:nvSpPr>
        <p:spPr>
          <a:xfrm>
            <a:off x="5166375" y="2438425"/>
            <a:ext cx="2905200" cy="390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1400"/>
              <a:buFont typeface="Open Sans"/>
              <a:buNone/>
              <a:defRPr sz="1600">
                <a:solidFill>
                  <a:srgbClr val="FFFFFF"/>
                </a:solidFill>
                <a:highlight>
                  <a:srgbClr val="FFB711"/>
                </a:highlight>
                <a:latin typeface="Open Sans"/>
                <a:ea typeface="Open Sans"/>
                <a:cs typeface="Open Sans"/>
                <a:sym typeface="Open Sans"/>
              </a:defRPr>
            </a:lvl1pPr>
            <a:lvl2pPr lvl="1"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2pPr>
            <a:lvl3pPr lvl="2"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3pPr>
            <a:lvl4pPr lvl="3"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4pPr>
            <a:lvl5pPr lvl="4"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5pPr>
            <a:lvl6pPr lvl="5"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6pPr>
            <a:lvl7pPr lvl="6"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7pPr>
            <a:lvl8pPr lvl="7"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8pPr>
            <a:lvl9pPr lvl="8"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9pPr>
          </a:lstStyle>
          <a:p/>
        </p:txBody>
      </p:sp>
      <p:sp>
        <p:nvSpPr>
          <p:cNvPr id="1025" name="Google Shape;1025;p172"/>
          <p:cNvSpPr txBox="1"/>
          <p:nvPr>
            <p:ph hasCustomPrompt="1" idx="3" type="title"/>
          </p:nvPr>
        </p:nvSpPr>
        <p:spPr>
          <a:xfrm>
            <a:off x="5143425" y="3108200"/>
            <a:ext cx="2928000" cy="72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1026" name="Google Shape;1026;p172"/>
          <p:cNvSpPr txBox="1"/>
          <p:nvPr>
            <p:ph idx="4" type="subTitle"/>
          </p:nvPr>
        </p:nvSpPr>
        <p:spPr>
          <a:xfrm>
            <a:off x="5166375" y="3849950"/>
            <a:ext cx="2905200" cy="390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1400"/>
              <a:buFont typeface="Open Sans"/>
              <a:buNone/>
              <a:defRPr sz="1600">
                <a:solidFill>
                  <a:srgbClr val="FFFFFF"/>
                </a:solidFill>
                <a:highlight>
                  <a:srgbClr val="FFB711"/>
                </a:highlight>
                <a:latin typeface="Open Sans"/>
                <a:ea typeface="Open Sans"/>
                <a:cs typeface="Open Sans"/>
                <a:sym typeface="Open Sans"/>
              </a:defRPr>
            </a:lvl1pPr>
            <a:lvl2pPr lvl="1"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2pPr>
            <a:lvl3pPr lvl="2"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3pPr>
            <a:lvl4pPr lvl="3"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4pPr>
            <a:lvl5pPr lvl="4"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5pPr>
            <a:lvl6pPr lvl="5"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6pPr>
            <a:lvl7pPr lvl="6"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7pPr>
            <a:lvl8pPr lvl="7"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8pPr>
            <a:lvl9pPr lvl="8"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9pPr>
          </a:lstStyle>
          <a:p/>
        </p:txBody>
      </p:sp>
      <p:sp>
        <p:nvSpPr>
          <p:cNvPr id="1027" name="Google Shape;1027;p1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Reviews">
  <p:cSld name="CUSTOM_8">
    <p:spTree>
      <p:nvGrpSpPr>
        <p:cNvPr id="1028" name="Shape 1028"/>
        <p:cNvGrpSpPr/>
        <p:nvPr/>
      </p:nvGrpSpPr>
      <p:grpSpPr>
        <a:xfrm>
          <a:off x="0" y="0"/>
          <a:ext cx="0" cy="0"/>
          <a:chOff x="0" y="0"/>
          <a:chExt cx="0" cy="0"/>
        </a:xfrm>
      </p:grpSpPr>
      <p:sp>
        <p:nvSpPr>
          <p:cNvPr id="1029" name="Google Shape;1029;p173"/>
          <p:cNvSpPr txBox="1"/>
          <p:nvPr>
            <p:ph type="title"/>
          </p:nvPr>
        </p:nvSpPr>
        <p:spPr>
          <a:xfrm>
            <a:off x="4914900" y="540000"/>
            <a:ext cx="3162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030" name="Google Shape;1030;p173"/>
          <p:cNvSpPr txBox="1"/>
          <p:nvPr>
            <p:ph hasCustomPrompt="1" idx="2" type="title"/>
          </p:nvPr>
        </p:nvSpPr>
        <p:spPr>
          <a:xfrm>
            <a:off x="4914900" y="1375875"/>
            <a:ext cx="781200" cy="72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B711"/>
              </a:buClr>
              <a:buSzPts val="6000"/>
              <a:buNone/>
              <a:defRPr sz="6000">
                <a:solidFill>
                  <a:srgbClr val="FFB711"/>
                </a:solidFill>
              </a:defRPr>
            </a:lvl1pPr>
            <a:lvl2pPr lvl="1" rtl="0" algn="ctr">
              <a:spcBef>
                <a:spcPts val="0"/>
              </a:spcBef>
              <a:spcAft>
                <a:spcPts val="0"/>
              </a:spcAft>
              <a:buClr>
                <a:srgbClr val="FFB711"/>
              </a:buClr>
              <a:buSzPts val="6000"/>
              <a:buNone/>
              <a:defRPr sz="6000">
                <a:solidFill>
                  <a:srgbClr val="FFB711"/>
                </a:solidFill>
              </a:defRPr>
            </a:lvl2pPr>
            <a:lvl3pPr lvl="2" rtl="0" algn="ctr">
              <a:spcBef>
                <a:spcPts val="0"/>
              </a:spcBef>
              <a:spcAft>
                <a:spcPts val="0"/>
              </a:spcAft>
              <a:buClr>
                <a:srgbClr val="FFB711"/>
              </a:buClr>
              <a:buSzPts val="6000"/>
              <a:buNone/>
              <a:defRPr sz="6000">
                <a:solidFill>
                  <a:srgbClr val="FFB711"/>
                </a:solidFill>
              </a:defRPr>
            </a:lvl3pPr>
            <a:lvl4pPr lvl="3" rtl="0" algn="ctr">
              <a:spcBef>
                <a:spcPts val="0"/>
              </a:spcBef>
              <a:spcAft>
                <a:spcPts val="0"/>
              </a:spcAft>
              <a:buClr>
                <a:srgbClr val="FFB711"/>
              </a:buClr>
              <a:buSzPts val="6000"/>
              <a:buNone/>
              <a:defRPr sz="6000">
                <a:solidFill>
                  <a:srgbClr val="FFB711"/>
                </a:solidFill>
              </a:defRPr>
            </a:lvl4pPr>
            <a:lvl5pPr lvl="4" rtl="0" algn="ctr">
              <a:spcBef>
                <a:spcPts val="0"/>
              </a:spcBef>
              <a:spcAft>
                <a:spcPts val="0"/>
              </a:spcAft>
              <a:buClr>
                <a:srgbClr val="FFB711"/>
              </a:buClr>
              <a:buSzPts val="6000"/>
              <a:buNone/>
              <a:defRPr sz="6000">
                <a:solidFill>
                  <a:srgbClr val="FFB711"/>
                </a:solidFill>
              </a:defRPr>
            </a:lvl5pPr>
            <a:lvl6pPr lvl="5" rtl="0" algn="ctr">
              <a:spcBef>
                <a:spcPts val="0"/>
              </a:spcBef>
              <a:spcAft>
                <a:spcPts val="0"/>
              </a:spcAft>
              <a:buClr>
                <a:srgbClr val="FFB711"/>
              </a:buClr>
              <a:buSzPts val="6000"/>
              <a:buNone/>
              <a:defRPr sz="6000">
                <a:solidFill>
                  <a:srgbClr val="FFB711"/>
                </a:solidFill>
              </a:defRPr>
            </a:lvl6pPr>
            <a:lvl7pPr lvl="6" rtl="0" algn="ctr">
              <a:spcBef>
                <a:spcPts val="0"/>
              </a:spcBef>
              <a:spcAft>
                <a:spcPts val="0"/>
              </a:spcAft>
              <a:buClr>
                <a:srgbClr val="FFB711"/>
              </a:buClr>
              <a:buSzPts val="6000"/>
              <a:buNone/>
              <a:defRPr sz="6000">
                <a:solidFill>
                  <a:srgbClr val="FFB711"/>
                </a:solidFill>
              </a:defRPr>
            </a:lvl7pPr>
            <a:lvl8pPr lvl="7" rtl="0" algn="ctr">
              <a:spcBef>
                <a:spcPts val="0"/>
              </a:spcBef>
              <a:spcAft>
                <a:spcPts val="0"/>
              </a:spcAft>
              <a:buClr>
                <a:srgbClr val="FFB711"/>
              </a:buClr>
              <a:buSzPts val="6000"/>
              <a:buNone/>
              <a:defRPr sz="6000">
                <a:solidFill>
                  <a:srgbClr val="FFB711"/>
                </a:solidFill>
              </a:defRPr>
            </a:lvl8pPr>
            <a:lvl9pPr lvl="8" rtl="0" algn="ctr">
              <a:spcBef>
                <a:spcPts val="0"/>
              </a:spcBef>
              <a:spcAft>
                <a:spcPts val="0"/>
              </a:spcAft>
              <a:buClr>
                <a:srgbClr val="FFB711"/>
              </a:buClr>
              <a:buSzPts val="6000"/>
              <a:buNone/>
              <a:defRPr sz="6000">
                <a:solidFill>
                  <a:srgbClr val="FFB711"/>
                </a:solidFill>
              </a:defRPr>
            </a:lvl9pPr>
          </a:lstStyle>
          <a:p>
            <a:r>
              <a:t>xx%</a:t>
            </a:r>
          </a:p>
        </p:txBody>
      </p:sp>
      <p:sp>
        <p:nvSpPr>
          <p:cNvPr id="1031" name="Google Shape;1031;p173"/>
          <p:cNvSpPr txBox="1"/>
          <p:nvPr>
            <p:ph hasCustomPrompt="1" idx="3" type="title"/>
          </p:nvPr>
        </p:nvSpPr>
        <p:spPr>
          <a:xfrm>
            <a:off x="4914900" y="2490300"/>
            <a:ext cx="781200" cy="72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B711"/>
              </a:buClr>
              <a:buSzPts val="6000"/>
              <a:buNone/>
              <a:defRPr sz="6000">
                <a:solidFill>
                  <a:srgbClr val="FFB711"/>
                </a:solidFill>
              </a:defRPr>
            </a:lvl1pPr>
            <a:lvl2pPr lvl="1" rtl="0" algn="ctr">
              <a:spcBef>
                <a:spcPts val="0"/>
              </a:spcBef>
              <a:spcAft>
                <a:spcPts val="0"/>
              </a:spcAft>
              <a:buClr>
                <a:srgbClr val="FFB711"/>
              </a:buClr>
              <a:buSzPts val="6000"/>
              <a:buNone/>
              <a:defRPr sz="6000">
                <a:solidFill>
                  <a:srgbClr val="FFB711"/>
                </a:solidFill>
              </a:defRPr>
            </a:lvl2pPr>
            <a:lvl3pPr lvl="2" rtl="0" algn="ctr">
              <a:spcBef>
                <a:spcPts val="0"/>
              </a:spcBef>
              <a:spcAft>
                <a:spcPts val="0"/>
              </a:spcAft>
              <a:buClr>
                <a:srgbClr val="FFB711"/>
              </a:buClr>
              <a:buSzPts val="6000"/>
              <a:buNone/>
              <a:defRPr sz="6000">
                <a:solidFill>
                  <a:srgbClr val="FFB711"/>
                </a:solidFill>
              </a:defRPr>
            </a:lvl3pPr>
            <a:lvl4pPr lvl="3" rtl="0" algn="ctr">
              <a:spcBef>
                <a:spcPts val="0"/>
              </a:spcBef>
              <a:spcAft>
                <a:spcPts val="0"/>
              </a:spcAft>
              <a:buClr>
                <a:srgbClr val="FFB711"/>
              </a:buClr>
              <a:buSzPts val="6000"/>
              <a:buNone/>
              <a:defRPr sz="6000">
                <a:solidFill>
                  <a:srgbClr val="FFB711"/>
                </a:solidFill>
              </a:defRPr>
            </a:lvl4pPr>
            <a:lvl5pPr lvl="4" rtl="0" algn="ctr">
              <a:spcBef>
                <a:spcPts val="0"/>
              </a:spcBef>
              <a:spcAft>
                <a:spcPts val="0"/>
              </a:spcAft>
              <a:buClr>
                <a:srgbClr val="FFB711"/>
              </a:buClr>
              <a:buSzPts val="6000"/>
              <a:buNone/>
              <a:defRPr sz="6000">
                <a:solidFill>
                  <a:srgbClr val="FFB711"/>
                </a:solidFill>
              </a:defRPr>
            </a:lvl5pPr>
            <a:lvl6pPr lvl="5" rtl="0" algn="ctr">
              <a:spcBef>
                <a:spcPts val="0"/>
              </a:spcBef>
              <a:spcAft>
                <a:spcPts val="0"/>
              </a:spcAft>
              <a:buClr>
                <a:srgbClr val="FFB711"/>
              </a:buClr>
              <a:buSzPts val="6000"/>
              <a:buNone/>
              <a:defRPr sz="6000">
                <a:solidFill>
                  <a:srgbClr val="FFB711"/>
                </a:solidFill>
              </a:defRPr>
            </a:lvl6pPr>
            <a:lvl7pPr lvl="6" rtl="0" algn="ctr">
              <a:spcBef>
                <a:spcPts val="0"/>
              </a:spcBef>
              <a:spcAft>
                <a:spcPts val="0"/>
              </a:spcAft>
              <a:buClr>
                <a:srgbClr val="FFB711"/>
              </a:buClr>
              <a:buSzPts val="6000"/>
              <a:buNone/>
              <a:defRPr sz="6000">
                <a:solidFill>
                  <a:srgbClr val="FFB711"/>
                </a:solidFill>
              </a:defRPr>
            </a:lvl7pPr>
            <a:lvl8pPr lvl="7" rtl="0" algn="ctr">
              <a:spcBef>
                <a:spcPts val="0"/>
              </a:spcBef>
              <a:spcAft>
                <a:spcPts val="0"/>
              </a:spcAft>
              <a:buClr>
                <a:srgbClr val="FFB711"/>
              </a:buClr>
              <a:buSzPts val="6000"/>
              <a:buNone/>
              <a:defRPr sz="6000">
                <a:solidFill>
                  <a:srgbClr val="FFB711"/>
                </a:solidFill>
              </a:defRPr>
            </a:lvl8pPr>
            <a:lvl9pPr lvl="8" rtl="0" algn="ctr">
              <a:spcBef>
                <a:spcPts val="0"/>
              </a:spcBef>
              <a:spcAft>
                <a:spcPts val="0"/>
              </a:spcAft>
              <a:buClr>
                <a:srgbClr val="FFB711"/>
              </a:buClr>
              <a:buSzPts val="6000"/>
              <a:buNone/>
              <a:defRPr sz="6000">
                <a:solidFill>
                  <a:srgbClr val="FFB711"/>
                </a:solidFill>
              </a:defRPr>
            </a:lvl9pPr>
          </a:lstStyle>
          <a:p>
            <a:r>
              <a:t>xx%</a:t>
            </a:r>
          </a:p>
        </p:txBody>
      </p:sp>
      <p:sp>
        <p:nvSpPr>
          <p:cNvPr id="1032" name="Google Shape;1032;p173"/>
          <p:cNvSpPr txBox="1"/>
          <p:nvPr>
            <p:ph hasCustomPrompt="1" idx="4" type="title"/>
          </p:nvPr>
        </p:nvSpPr>
        <p:spPr>
          <a:xfrm>
            <a:off x="4914900" y="3604725"/>
            <a:ext cx="781200" cy="72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B711"/>
              </a:buClr>
              <a:buSzPts val="6000"/>
              <a:buNone/>
              <a:defRPr sz="6000">
                <a:solidFill>
                  <a:srgbClr val="FFB711"/>
                </a:solidFill>
              </a:defRPr>
            </a:lvl1pPr>
            <a:lvl2pPr lvl="1" rtl="0" algn="ctr">
              <a:spcBef>
                <a:spcPts val="0"/>
              </a:spcBef>
              <a:spcAft>
                <a:spcPts val="0"/>
              </a:spcAft>
              <a:buClr>
                <a:srgbClr val="FFB711"/>
              </a:buClr>
              <a:buSzPts val="6000"/>
              <a:buNone/>
              <a:defRPr sz="6000">
                <a:solidFill>
                  <a:srgbClr val="FFB711"/>
                </a:solidFill>
              </a:defRPr>
            </a:lvl2pPr>
            <a:lvl3pPr lvl="2" rtl="0" algn="ctr">
              <a:spcBef>
                <a:spcPts val="0"/>
              </a:spcBef>
              <a:spcAft>
                <a:spcPts val="0"/>
              </a:spcAft>
              <a:buClr>
                <a:srgbClr val="FFB711"/>
              </a:buClr>
              <a:buSzPts val="6000"/>
              <a:buNone/>
              <a:defRPr sz="6000">
                <a:solidFill>
                  <a:srgbClr val="FFB711"/>
                </a:solidFill>
              </a:defRPr>
            </a:lvl3pPr>
            <a:lvl4pPr lvl="3" rtl="0" algn="ctr">
              <a:spcBef>
                <a:spcPts val="0"/>
              </a:spcBef>
              <a:spcAft>
                <a:spcPts val="0"/>
              </a:spcAft>
              <a:buClr>
                <a:srgbClr val="FFB711"/>
              </a:buClr>
              <a:buSzPts val="6000"/>
              <a:buNone/>
              <a:defRPr sz="6000">
                <a:solidFill>
                  <a:srgbClr val="FFB711"/>
                </a:solidFill>
              </a:defRPr>
            </a:lvl4pPr>
            <a:lvl5pPr lvl="4" rtl="0" algn="ctr">
              <a:spcBef>
                <a:spcPts val="0"/>
              </a:spcBef>
              <a:spcAft>
                <a:spcPts val="0"/>
              </a:spcAft>
              <a:buClr>
                <a:srgbClr val="FFB711"/>
              </a:buClr>
              <a:buSzPts val="6000"/>
              <a:buNone/>
              <a:defRPr sz="6000">
                <a:solidFill>
                  <a:srgbClr val="FFB711"/>
                </a:solidFill>
              </a:defRPr>
            </a:lvl5pPr>
            <a:lvl6pPr lvl="5" rtl="0" algn="ctr">
              <a:spcBef>
                <a:spcPts val="0"/>
              </a:spcBef>
              <a:spcAft>
                <a:spcPts val="0"/>
              </a:spcAft>
              <a:buClr>
                <a:srgbClr val="FFB711"/>
              </a:buClr>
              <a:buSzPts val="6000"/>
              <a:buNone/>
              <a:defRPr sz="6000">
                <a:solidFill>
                  <a:srgbClr val="FFB711"/>
                </a:solidFill>
              </a:defRPr>
            </a:lvl6pPr>
            <a:lvl7pPr lvl="6" rtl="0" algn="ctr">
              <a:spcBef>
                <a:spcPts val="0"/>
              </a:spcBef>
              <a:spcAft>
                <a:spcPts val="0"/>
              </a:spcAft>
              <a:buClr>
                <a:srgbClr val="FFB711"/>
              </a:buClr>
              <a:buSzPts val="6000"/>
              <a:buNone/>
              <a:defRPr sz="6000">
                <a:solidFill>
                  <a:srgbClr val="FFB711"/>
                </a:solidFill>
              </a:defRPr>
            </a:lvl7pPr>
            <a:lvl8pPr lvl="7" rtl="0" algn="ctr">
              <a:spcBef>
                <a:spcPts val="0"/>
              </a:spcBef>
              <a:spcAft>
                <a:spcPts val="0"/>
              </a:spcAft>
              <a:buClr>
                <a:srgbClr val="FFB711"/>
              </a:buClr>
              <a:buSzPts val="6000"/>
              <a:buNone/>
              <a:defRPr sz="6000">
                <a:solidFill>
                  <a:srgbClr val="FFB711"/>
                </a:solidFill>
              </a:defRPr>
            </a:lvl8pPr>
            <a:lvl9pPr lvl="8" rtl="0" algn="ctr">
              <a:spcBef>
                <a:spcPts val="0"/>
              </a:spcBef>
              <a:spcAft>
                <a:spcPts val="0"/>
              </a:spcAft>
              <a:buClr>
                <a:srgbClr val="FFB711"/>
              </a:buClr>
              <a:buSzPts val="6000"/>
              <a:buNone/>
              <a:defRPr sz="6000">
                <a:solidFill>
                  <a:srgbClr val="FFB711"/>
                </a:solidFill>
              </a:defRPr>
            </a:lvl9pPr>
          </a:lstStyle>
          <a:p>
            <a:r>
              <a:t>xx%</a:t>
            </a:r>
          </a:p>
        </p:txBody>
      </p:sp>
      <p:sp>
        <p:nvSpPr>
          <p:cNvPr id="1033" name="Google Shape;1033;p173"/>
          <p:cNvSpPr txBox="1"/>
          <p:nvPr>
            <p:ph idx="1" type="subTitle"/>
          </p:nvPr>
        </p:nvSpPr>
        <p:spPr>
          <a:xfrm>
            <a:off x="5855250" y="3765925"/>
            <a:ext cx="2566200" cy="3999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034" name="Google Shape;1034;p173"/>
          <p:cNvSpPr txBox="1"/>
          <p:nvPr>
            <p:ph idx="5" type="subTitle"/>
          </p:nvPr>
        </p:nvSpPr>
        <p:spPr>
          <a:xfrm>
            <a:off x="5868150" y="4247025"/>
            <a:ext cx="2566200" cy="2298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Montserrat"/>
              <a:buNone/>
              <a:defRPr b="1" sz="1200">
                <a:latin typeface="Montserrat"/>
                <a:ea typeface="Montserrat"/>
                <a:cs typeface="Montserrat"/>
                <a:sym typeface="Montserrat"/>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035" name="Google Shape;1035;p173"/>
          <p:cNvSpPr txBox="1"/>
          <p:nvPr>
            <p:ph idx="6" type="subTitle"/>
          </p:nvPr>
        </p:nvSpPr>
        <p:spPr>
          <a:xfrm>
            <a:off x="5855250" y="2650675"/>
            <a:ext cx="2566200" cy="3999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036" name="Google Shape;1036;p173"/>
          <p:cNvSpPr txBox="1"/>
          <p:nvPr>
            <p:ph idx="7" type="subTitle"/>
          </p:nvPr>
        </p:nvSpPr>
        <p:spPr>
          <a:xfrm>
            <a:off x="5868150" y="3128363"/>
            <a:ext cx="2566200" cy="2298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Montserrat"/>
              <a:buNone/>
              <a:defRPr b="1" sz="1200">
                <a:latin typeface="Montserrat"/>
                <a:ea typeface="Montserrat"/>
                <a:cs typeface="Montserrat"/>
                <a:sym typeface="Montserrat"/>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037" name="Google Shape;1037;p173"/>
          <p:cNvSpPr txBox="1"/>
          <p:nvPr>
            <p:ph idx="8" type="subTitle"/>
          </p:nvPr>
        </p:nvSpPr>
        <p:spPr>
          <a:xfrm>
            <a:off x="5855250" y="1535425"/>
            <a:ext cx="2566200" cy="3999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038" name="Google Shape;1038;p173"/>
          <p:cNvSpPr txBox="1"/>
          <p:nvPr>
            <p:ph idx="9" type="subTitle"/>
          </p:nvPr>
        </p:nvSpPr>
        <p:spPr>
          <a:xfrm>
            <a:off x="5868150" y="2005638"/>
            <a:ext cx="2566200" cy="2298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Montserrat"/>
              <a:buNone/>
              <a:defRPr b="1" sz="1200">
                <a:latin typeface="Montserrat"/>
                <a:ea typeface="Montserrat"/>
                <a:cs typeface="Montserrat"/>
                <a:sym typeface="Montserrat"/>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039" name="Google Shape;1039;p1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numbers">
  <p:cSld name="CUSTOM_9">
    <p:spTree>
      <p:nvGrpSpPr>
        <p:cNvPr id="1040" name="Shape 1040"/>
        <p:cNvGrpSpPr/>
        <p:nvPr/>
      </p:nvGrpSpPr>
      <p:grpSpPr>
        <a:xfrm>
          <a:off x="0" y="0"/>
          <a:ext cx="0" cy="0"/>
          <a:chOff x="0" y="0"/>
          <a:chExt cx="0" cy="0"/>
        </a:xfrm>
      </p:grpSpPr>
      <p:sp>
        <p:nvSpPr>
          <p:cNvPr id="1041" name="Google Shape;1041;p174"/>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042" name="Google Shape;1042;p174"/>
          <p:cNvSpPr txBox="1"/>
          <p:nvPr>
            <p:ph hasCustomPrompt="1" idx="2" type="title"/>
          </p:nvPr>
        </p:nvSpPr>
        <p:spPr>
          <a:xfrm>
            <a:off x="720000" y="3657600"/>
            <a:ext cx="1284300" cy="72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B711"/>
              </a:buClr>
              <a:buSzPts val="3500"/>
              <a:buNone/>
              <a:defRPr sz="3500">
                <a:solidFill>
                  <a:srgbClr val="FFB711"/>
                </a:solidFill>
              </a:defRPr>
            </a:lvl1pPr>
            <a:lvl2pPr lvl="1" rtl="0" algn="ctr">
              <a:spcBef>
                <a:spcPts val="0"/>
              </a:spcBef>
              <a:spcAft>
                <a:spcPts val="0"/>
              </a:spcAft>
              <a:buClr>
                <a:srgbClr val="FFB711"/>
              </a:buClr>
              <a:buSzPts val="3500"/>
              <a:buNone/>
              <a:defRPr sz="3500">
                <a:solidFill>
                  <a:srgbClr val="FFB711"/>
                </a:solidFill>
              </a:defRPr>
            </a:lvl2pPr>
            <a:lvl3pPr lvl="2" rtl="0" algn="ctr">
              <a:spcBef>
                <a:spcPts val="0"/>
              </a:spcBef>
              <a:spcAft>
                <a:spcPts val="0"/>
              </a:spcAft>
              <a:buClr>
                <a:srgbClr val="FFB711"/>
              </a:buClr>
              <a:buSzPts val="3500"/>
              <a:buNone/>
              <a:defRPr sz="3500">
                <a:solidFill>
                  <a:srgbClr val="FFB711"/>
                </a:solidFill>
              </a:defRPr>
            </a:lvl3pPr>
            <a:lvl4pPr lvl="3" rtl="0" algn="ctr">
              <a:spcBef>
                <a:spcPts val="0"/>
              </a:spcBef>
              <a:spcAft>
                <a:spcPts val="0"/>
              </a:spcAft>
              <a:buClr>
                <a:srgbClr val="FFB711"/>
              </a:buClr>
              <a:buSzPts val="3500"/>
              <a:buNone/>
              <a:defRPr sz="3500">
                <a:solidFill>
                  <a:srgbClr val="FFB711"/>
                </a:solidFill>
              </a:defRPr>
            </a:lvl4pPr>
            <a:lvl5pPr lvl="4" rtl="0" algn="ctr">
              <a:spcBef>
                <a:spcPts val="0"/>
              </a:spcBef>
              <a:spcAft>
                <a:spcPts val="0"/>
              </a:spcAft>
              <a:buClr>
                <a:srgbClr val="FFB711"/>
              </a:buClr>
              <a:buSzPts val="3500"/>
              <a:buNone/>
              <a:defRPr sz="3500">
                <a:solidFill>
                  <a:srgbClr val="FFB711"/>
                </a:solidFill>
              </a:defRPr>
            </a:lvl5pPr>
            <a:lvl6pPr lvl="5" rtl="0" algn="ctr">
              <a:spcBef>
                <a:spcPts val="0"/>
              </a:spcBef>
              <a:spcAft>
                <a:spcPts val="0"/>
              </a:spcAft>
              <a:buClr>
                <a:srgbClr val="FFB711"/>
              </a:buClr>
              <a:buSzPts val="3500"/>
              <a:buNone/>
              <a:defRPr sz="3500">
                <a:solidFill>
                  <a:srgbClr val="FFB711"/>
                </a:solidFill>
              </a:defRPr>
            </a:lvl6pPr>
            <a:lvl7pPr lvl="6" rtl="0" algn="ctr">
              <a:spcBef>
                <a:spcPts val="0"/>
              </a:spcBef>
              <a:spcAft>
                <a:spcPts val="0"/>
              </a:spcAft>
              <a:buClr>
                <a:srgbClr val="FFB711"/>
              </a:buClr>
              <a:buSzPts val="3500"/>
              <a:buNone/>
              <a:defRPr sz="3500">
                <a:solidFill>
                  <a:srgbClr val="FFB711"/>
                </a:solidFill>
              </a:defRPr>
            </a:lvl7pPr>
            <a:lvl8pPr lvl="7" rtl="0" algn="ctr">
              <a:spcBef>
                <a:spcPts val="0"/>
              </a:spcBef>
              <a:spcAft>
                <a:spcPts val="0"/>
              </a:spcAft>
              <a:buClr>
                <a:srgbClr val="FFB711"/>
              </a:buClr>
              <a:buSzPts val="3500"/>
              <a:buNone/>
              <a:defRPr sz="3500">
                <a:solidFill>
                  <a:srgbClr val="FFB711"/>
                </a:solidFill>
              </a:defRPr>
            </a:lvl8pPr>
            <a:lvl9pPr lvl="8" rtl="0" algn="ctr">
              <a:spcBef>
                <a:spcPts val="0"/>
              </a:spcBef>
              <a:spcAft>
                <a:spcPts val="0"/>
              </a:spcAft>
              <a:buClr>
                <a:srgbClr val="FFB711"/>
              </a:buClr>
              <a:buSzPts val="3500"/>
              <a:buNone/>
              <a:defRPr sz="3500">
                <a:solidFill>
                  <a:srgbClr val="FFB711"/>
                </a:solidFill>
              </a:defRPr>
            </a:lvl9pPr>
          </a:lstStyle>
          <a:p>
            <a:r>
              <a:t>xx%</a:t>
            </a:r>
          </a:p>
        </p:txBody>
      </p:sp>
      <p:sp>
        <p:nvSpPr>
          <p:cNvPr id="1043" name="Google Shape;1043;p174"/>
          <p:cNvSpPr txBox="1"/>
          <p:nvPr>
            <p:ph idx="1" type="subTitle"/>
          </p:nvPr>
        </p:nvSpPr>
        <p:spPr>
          <a:xfrm>
            <a:off x="2080500" y="3546000"/>
            <a:ext cx="2196000" cy="381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2pPr>
            <a:lvl3pPr lvl="2"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3pPr>
            <a:lvl4pPr lvl="3"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4pPr>
            <a:lvl5pPr lvl="4"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5pPr>
            <a:lvl6pPr lvl="5"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6pPr>
            <a:lvl7pPr lvl="6"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7pPr>
            <a:lvl8pPr lvl="7"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8pPr>
            <a:lvl9pPr lvl="8" rtl="0">
              <a:spcBef>
                <a:spcPts val="1600"/>
              </a:spcBef>
              <a:spcAft>
                <a:spcPts val="1600"/>
              </a:spcAft>
              <a:buSzPts val="1400"/>
              <a:buFont typeface="Montserrat ExtraBold"/>
              <a:buNone/>
              <a:defRPr>
                <a:latin typeface="Montserrat ExtraBold"/>
                <a:ea typeface="Montserrat ExtraBold"/>
                <a:cs typeface="Montserrat ExtraBold"/>
                <a:sym typeface="Montserrat ExtraBold"/>
              </a:defRPr>
            </a:lvl9pPr>
          </a:lstStyle>
          <a:p/>
        </p:txBody>
      </p:sp>
      <p:sp>
        <p:nvSpPr>
          <p:cNvPr id="1044" name="Google Shape;1044;p174"/>
          <p:cNvSpPr txBox="1"/>
          <p:nvPr>
            <p:ph hasCustomPrompt="1" idx="3" type="title"/>
          </p:nvPr>
        </p:nvSpPr>
        <p:spPr>
          <a:xfrm>
            <a:off x="4868700" y="3657600"/>
            <a:ext cx="1285200" cy="72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B711"/>
              </a:buClr>
              <a:buSzPts val="3500"/>
              <a:buNone/>
              <a:defRPr sz="3500">
                <a:solidFill>
                  <a:srgbClr val="FFB711"/>
                </a:solidFill>
              </a:defRPr>
            </a:lvl1pPr>
            <a:lvl2pPr lvl="1" rtl="0" algn="ctr">
              <a:spcBef>
                <a:spcPts val="0"/>
              </a:spcBef>
              <a:spcAft>
                <a:spcPts val="0"/>
              </a:spcAft>
              <a:buClr>
                <a:srgbClr val="FFB711"/>
              </a:buClr>
              <a:buSzPts val="3500"/>
              <a:buNone/>
              <a:defRPr sz="3500">
                <a:solidFill>
                  <a:srgbClr val="FFB711"/>
                </a:solidFill>
              </a:defRPr>
            </a:lvl2pPr>
            <a:lvl3pPr lvl="2" rtl="0" algn="ctr">
              <a:spcBef>
                <a:spcPts val="0"/>
              </a:spcBef>
              <a:spcAft>
                <a:spcPts val="0"/>
              </a:spcAft>
              <a:buClr>
                <a:srgbClr val="FFB711"/>
              </a:buClr>
              <a:buSzPts val="3500"/>
              <a:buNone/>
              <a:defRPr sz="3500">
                <a:solidFill>
                  <a:srgbClr val="FFB711"/>
                </a:solidFill>
              </a:defRPr>
            </a:lvl3pPr>
            <a:lvl4pPr lvl="3" rtl="0" algn="ctr">
              <a:spcBef>
                <a:spcPts val="0"/>
              </a:spcBef>
              <a:spcAft>
                <a:spcPts val="0"/>
              </a:spcAft>
              <a:buClr>
                <a:srgbClr val="FFB711"/>
              </a:buClr>
              <a:buSzPts val="3500"/>
              <a:buNone/>
              <a:defRPr sz="3500">
                <a:solidFill>
                  <a:srgbClr val="FFB711"/>
                </a:solidFill>
              </a:defRPr>
            </a:lvl4pPr>
            <a:lvl5pPr lvl="4" rtl="0" algn="ctr">
              <a:spcBef>
                <a:spcPts val="0"/>
              </a:spcBef>
              <a:spcAft>
                <a:spcPts val="0"/>
              </a:spcAft>
              <a:buClr>
                <a:srgbClr val="FFB711"/>
              </a:buClr>
              <a:buSzPts val="3500"/>
              <a:buNone/>
              <a:defRPr sz="3500">
                <a:solidFill>
                  <a:srgbClr val="FFB711"/>
                </a:solidFill>
              </a:defRPr>
            </a:lvl5pPr>
            <a:lvl6pPr lvl="5" rtl="0" algn="ctr">
              <a:spcBef>
                <a:spcPts val="0"/>
              </a:spcBef>
              <a:spcAft>
                <a:spcPts val="0"/>
              </a:spcAft>
              <a:buClr>
                <a:srgbClr val="FFB711"/>
              </a:buClr>
              <a:buSzPts val="3500"/>
              <a:buNone/>
              <a:defRPr sz="3500">
                <a:solidFill>
                  <a:srgbClr val="FFB711"/>
                </a:solidFill>
              </a:defRPr>
            </a:lvl6pPr>
            <a:lvl7pPr lvl="6" rtl="0" algn="ctr">
              <a:spcBef>
                <a:spcPts val="0"/>
              </a:spcBef>
              <a:spcAft>
                <a:spcPts val="0"/>
              </a:spcAft>
              <a:buClr>
                <a:srgbClr val="FFB711"/>
              </a:buClr>
              <a:buSzPts val="3500"/>
              <a:buNone/>
              <a:defRPr sz="3500">
                <a:solidFill>
                  <a:srgbClr val="FFB711"/>
                </a:solidFill>
              </a:defRPr>
            </a:lvl7pPr>
            <a:lvl8pPr lvl="7" rtl="0" algn="ctr">
              <a:spcBef>
                <a:spcPts val="0"/>
              </a:spcBef>
              <a:spcAft>
                <a:spcPts val="0"/>
              </a:spcAft>
              <a:buClr>
                <a:srgbClr val="FFB711"/>
              </a:buClr>
              <a:buSzPts val="3500"/>
              <a:buNone/>
              <a:defRPr sz="3500">
                <a:solidFill>
                  <a:srgbClr val="FFB711"/>
                </a:solidFill>
              </a:defRPr>
            </a:lvl8pPr>
            <a:lvl9pPr lvl="8" rtl="0" algn="ctr">
              <a:spcBef>
                <a:spcPts val="0"/>
              </a:spcBef>
              <a:spcAft>
                <a:spcPts val="0"/>
              </a:spcAft>
              <a:buClr>
                <a:srgbClr val="FFB711"/>
              </a:buClr>
              <a:buSzPts val="3500"/>
              <a:buNone/>
              <a:defRPr sz="3500">
                <a:solidFill>
                  <a:srgbClr val="FFB711"/>
                </a:solidFill>
              </a:defRPr>
            </a:lvl9pPr>
          </a:lstStyle>
          <a:p>
            <a:r>
              <a:t>xx%</a:t>
            </a:r>
          </a:p>
        </p:txBody>
      </p:sp>
      <p:sp>
        <p:nvSpPr>
          <p:cNvPr id="1045" name="Google Shape;1045;p174"/>
          <p:cNvSpPr txBox="1"/>
          <p:nvPr>
            <p:ph idx="4" type="subTitle"/>
          </p:nvPr>
        </p:nvSpPr>
        <p:spPr>
          <a:xfrm>
            <a:off x="6229200" y="3546000"/>
            <a:ext cx="2194800" cy="381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2pPr>
            <a:lvl3pPr lvl="2"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3pPr>
            <a:lvl4pPr lvl="3"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4pPr>
            <a:lvl5pPr lvl="4"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5pPr>
            <a:lvl6pPr lvl="5"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6pPr>
            <a:lvl7pPr lvl="6"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7pPr>
            <a:lvl8pPr lvl="7"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8pPr>
            <a:lvl9pPr lvl="8" rtl="0">
              <a:spcBef>
                <a:spcPts val="1600"/>
              </a:spcBef>
              <a:spcAft>
                <a:spcPts val="1600"/>
              </a:spcAft>
              <a:buSzPts val="1400"/>
              <a:buFont typeface="Montserrat ExtraBold"/>
              <a:buNone/>
              <a:defRPr>
                <a:latin typeface="Montserrat ExtraBold"/>
                <a:ea typeface="Montserrat ExtraBold"/>
                <a:cs typeface="Montserrat ExtraBold"/>
                <a:sym typeface="Montserrat ExtraBold"/>
              </a:defRPr>
            </a:lvl9pPr>
          </a:lstStyle>
          <a:p/>
        </p:txBody>
      </p:sp>
      <p:sp>
        <p:nvSpPr>
          <p:cNvPr id="1046" name="Google Shape;1046;p174"/>
          <p:cNvSpPr txBox="1"/>
          <p:nvPr>
            <p:ph idx="5" type="subTitle"/>
          </p:nvPr>
        </p:nvSpPr>
        <p:spPr>
          <a:xfrm>
            <a:off x="2089325" y="3933600"/>
            <a:ext cx="2194800" cy="524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047" name="Google Shape;1047;p174"/>
          <p:cNvSpPr txBox="1"/>
          <p:nvPr>
            <p:ph idx="6" type="subTitle"/>
          </p:nvPr>
        </p:nvSpPr>
        <p:spPr>
          <a:xfrm>
            <a:off x="6229200" y="3933600"/>
            <a:ext cx="2194800" cy="524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048" name="Google Shape;1048;p1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text boxes">
  <p:cSld name="CUSTOM_9_1">
    <p:spTree>
      <p:nvGrpSpPr>
        <p:cNvPr id="1049" name="Shape 1049"/>
        <p:cNvGrpSpPr/>
        <p:nvPr/>
      </p:nvGrpSpPr>
      <p:grpSpPr>
        <a:xfrm>
          <a:off x="0" y="0"/>
          <a:ext cx="0" cy="0"/>
          <a:chOff x="0" y="0"/>
          <a:chExt cx="0" cy="0"/>
        </a:xfrm>
      </p:grpSpPr>
      <p:sp>
        <p:nvSpPr>
          <p:cNvPr id="1050" name="Google Shape;1050;p175"/>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051" name="Google Shape;1051;p175"/>
          <p:cNvSpPr txBox="1"/>
          <p:nvPr>
            <p:ph hasCustomPrompt="1" idx="2" type="title"/>
          </p:nvPr>
        </p:nvSpPr>
        <p:spPr>
          <a:xfrm>
            <a:off x="866775" y="3196350"/>
            <a:ext cx="2430300" cy="406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500"/>
              <a:buNone/>
              <a:defRPr sz="1600">
                <a:solidFill>
                  <a:srgbClr val="000000"/>
                </a:solidFill>
              </a:defRPr>
            </a:lvl1pPr>
            <a:lvl2pPr lvl="1" rtl="0" algn="r">
              <a:spcBef>
                <a:spcPts val="0"/>
              </a:spcBef>
              <a:spcAft>
                <a:spcPts val="0"/>
              </a:spcAft>
              <a:buClr>
                <a:srgbClr val="000000"/>
              </a:buClr>
              <a:buSzPts val="2500"/>
              <a:buNone/>
              <a:defRPr sz="2500">
                <a:solidFill>
                  <a:srgbClr val="000000"/>
                </a:solidFill>
              </a:defRPr>
            </a:lvl2pPr>
            <a:lvl3pPr lvl="2" rtl="0" algn="r">
              <a:spcBef>
                <a:spcPts val="0"/>
              </a:spcBef>
              <a:spcAft>
                <a:spcPts val="0"/>
              </a:spcAft>
              <a:buClr>
                <a:srgbClr val="000000"/>
              </a:buClr>
              <a:buSzPts val="2500"/>
              <a:buNone/>
              <a:defRPr sz="2500">
                <a:solidFill>
                  <a:srgbClr val="000000"/>
                </a:solidFill>
              </a:defRPr>
            </a:lvl3pPr>
            <a:lvl4pPr lvl="3" rtl="0" algn="r">
              <a:spcBef>
                <a:spcPts val="0"/>
              </a:spcBef>
              <a:spcAft>
                <a:spcPts val="0"/>
              </a:spcAft>
              <a:buClr>
                <a:srgbClr val="000000"/>
              </a:buClr>
              <a:buSzPts val="2500"/>
              <a:buNone/>
              <a:defRPr sz="2500">
                <a:solidFill>
                  <a:srgbClr val="000000"/>
                </a:solidFill>
              </a:defRPr>
            </a:lvl4pPr>
            <a:lvl5pPr lvl="4" rtl="0" algn="r">
              <a:spcBef>
                <a:spcPts val="0"/>
              </a:spcBef>
              <a:spcAft>
                <a:spcPts val="0"/>
              </a:spcAft>
              <a:buClr>
                <a:srgbClr val="000000"/>
              </a:buClr>
              <a:buSzPts val="2500"/>
              <a:buNone/>
              <a:defRPr sz="2500">
                <a:solidFill>
                  <a:srgbClr val="000000"/>
                </a:solidFill>
              </a:defRPr>
            </a:lvl5pPr>
            <a:lvl6pPr lvl="5" rtl="0" algn="r">
              <a:spcBef>
                <a:spcPts val="0"/>
              </a:spcBef>
              <a:spcAft>
                <a:spcPts val="0"/>
              </a:spcAft>
              <a:buClr>
                <a:srgbClr val="000000"/>
              </a:buClr>
              <a:buSzPts val="2500"/>
              <a:buNone/>
              <a:defRPr sz="2500">
                <a:solidFill>
                  <a:srgbClr val="000000"/>
                </a:solidFill>
              </a:defRPr>
            </a:lvl6pPr>
            <a:lvl7pPr lvl="6" rtl="0" algn="r">
              <a:spcBef>
                <a:spcPts val="0"/>
              </a:spcBef>
              <a:spcAft>
                <a:spcPts val="0"/>
              </a:spcAft>
              <a:buClr>
                <a:srgbClr val="000000"/>
              </a:buClr>
              <a:buSzPts val="2500"/>
              <a:buNone/>
              <a:defRPr sz="2500">
                <a:solidFill>
                  <a:srgbClr val="000000"/>
                </a:solidFill>
              </a:defRPr>
            </a:lvl7pPr>
            <a:lvl8pPr lvl="7" rtl="0" algn="r">
              <a:spcBef>
                <a:spcPts val="0"/>
              </a:spcBef>
              <a:spcAft>
                <a:spcPts val="0"/>
              </a:spcAft>
              <a:buClr>
                <a:srgbClr val="000000"/>
              </a:buClr>
              <a:buSzPts val="2500"/>
              <a:buNone/>
              <a:defRPr sz="2500">
                <a:solidFill>
                  <a:srgbClr val="000000"/>
                </a:solidFill>
              </a:defRPr>
            </a:lvl8pPr>
            <a:lvl9pPr lvl="8" rtl="0" algn="r">
              <a:spcBef>
                <a:spcPts val="0"/>
              </a:spcBef>
              <a:spcAft>
                <a:spcPts val="0"/>
              </a:spcAft>
              <a:buClr>
                <a:srgbClr val="000000"/>
              </a:buClr>
              <a:buSzPts val="2500"/>
              <a:buNone/>
              <a:defRPr sz="2500">
                <a:solidFill>
                  <a:srgbClr val="000000"/>
                </a:solidFill>
              </a:defRPr>
            </a:lvl9pPr>
          </a:lstStyle>
          <a:p>
            <a:r>
              <a:t>xx%</a:t>
            </a:r>
          </a:p>
        </p:txBody>
      </p:sp>
      <p:sp>
        <p:nvSpPr>
          <p:cNvPr id="1052" name="Google Shape;1052;p175"/>
          <p:cNvSpPr txBox="1"/>
          <p:nvPr>
            <p:ph hasCustomPrompt="1" idx="3" type="title"/>
          </p:nvPr>
        </p:nvSpPr>
        <p:spPr>
          <a:xfrm>
            <a:off x="866775" y="1824750"/>
            <a:ext cx="2430300" cy="406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500"/>
              <a:buNone/>
              <a:defRPr sz="1600">
                <a:solidFill>
                  <a:srgbClr val="000000"/>
                </a:solidFill>
              </a:defRPr>
            </a:lvl1pPr>
            <a:lvl2pPr lvl="1" rtl="0" algn="r">
              <a:spcBef>
                <a:spcPts val="0"/>
              </a:spcBef>
              <a:spcAft>
                <a:spcPts val="0"/>
              </a:spcAft>
              <a:buClr>
                <a:srgbClr val="000000"/>
              </a:buClr>
              <a:buSzPts val="2500"/>
              <a:buNone/>
              <a:defRPr sz="2500">
                <a:solidFill>
                  <a:srgbClr val="000000"/>
                </a:solidFill>
              </a:defRPr>
            </a:lvl2pPr>
            <a:lvl3pPr lvl="2" rtl="0" algn="r">
              <a:spcBef>
                <a:spcPts val="0"/>
              </a:spcBef>
              <a:spcAft>
                <a:spcPts val="0"/>
              </a:spcAft>
              <a:buClr>
                <a:srgbClr val="000000"/>
              </a:buClr>
              <a:buSzPts val="2500"/>
              <a:buNone/>
              <a:defRPr sz="2500">
                <a:solidFill>
                  <a:srgbClr val="000000"/>
                </a:solidFill>
              </a:defRPr>
            </a:lvl3pPr>
            <a:lvl4pPr lvl="3" rtl="0" algn="r">
              <a:spcBef>
                <a:spcPts val="0"/>
              </a:spcBef>
              <a:spcAft>
                <a:spcPts val="0"/>
              </a:spcAft>
              <a:buClr>
                <a:srgbClr val="000000"/>
              </a:buClr>
              <a:buSzPts val="2500"/>
              <a:buNone/>
              <a:defRPr sz="2500">
                <a:solidFill>
                  <a:srgbClr val="000000"/>
                </a:solidFill>
              </a:defRPr>
            </a:lvl4pPr>
            <a:lvl5pPr lvl="4" rtl="0" algn="r">
              <a:spcBef>
                <a:spcPts val="0"/>
              </a:spcBef>
              <a:spcAft>
                <a:spcPts val="0"/>
              </a:spcAft>
              <a:buClr>
                <a:srgbClr val="000000"/>
              </a:buClr>
              <a:buSzPts val="2500"/>
              <a:buNone/>
              <a:defRPr sz="2500">
                <a:solidFill>
                  <a:srgbClr val="000000"/>
                </a:solidFill>
              </a:defRPr>
            </a:lvl5pPr>
            <a:lvl6pPr lvl="5" rtl="0" algn="r">
              <a:spcBef>
                <a:spcPts val="0"/>
              </a:spcBef>
              <a:spcAft>
                <a:spcPts val="0"/>
              </a:spcAft>
              <a:buClr>
                <a:srgbClr val="000000"/>
              </a:buClr>
              <a:buSzPts val="2500"/>
              <a:buNone/>
              <a:defRPr sz="2500">
                <a:solidFill>
                  <a:srgbClr val="000000"/>
                </a:solidFill>
              </a:defRPr>
            </a:lvl6pPr>
            <a:lvl7pPr lvl="6" rtl="0" algn="r">
              <a:spcBef>
                <a:spcPts val="0"/>
              </a:spcBef>
              <a:spcAft>
                <a:spcPts val="0"/>
              </a:spcAft>
              <a:buClr>
                <a:srgbClr val="000000"/>
              </a:buClr>
              <a:buSzPts val="2500"/>
              <a:buNone/>
              <a:defRPr sz="2500">
                <a:solidFill>
                  <a:srgbClr val="000000"/>
                </a:solidFill>
              </a:defRPr>
            </a:lvl7pPr>
            <a:lvl8pPr lvl="7" rtl="0" algn="r">
              <a:spcBef>
                <a:spcPts val="0"/>
              </a:spcBef>
              <a:spcAft>
                <a:spcPts val="0"/>
              </a:spcAft>
              <a:buClr>
                <a:srgbClr val="000000"/>
              </a:buClr>
              <a:buSzPts val="2500"/>
              <a:buNone/>
              <a:defRPr sz="2500">
                <a:solidFill>
                  <a:srgbClr val="000000"/>
                </a:solidFill>
              </a:defRPr>
            </a:lvl8pPr>
            <a:lvl9pPr lvl="8" rtl="0" algn="r">
              <a:spcBef>
                <a:spcPts val="0"/>
              </a:spcBef>
              <a:spcAft>
                <a:spcPts val="0"/>
              </a:spcAft>
              <a:buClr>
                <a:srgbClr val="000000"/>
              </a:buClr>
              <a:buSzPts val="2500"/>
              <a:buNone/>
              <a:defRPr sz="2500">
                <a:solidFill>
                  <a:srgbClr val="000000"/>
                </a:solidFill>
              </a:defRPr>
            </a:lvl9pPr>
          </a:lstStyle>
          <a:p>
            <a:r>
              <a:t>xx%</a:t>
            </a:r>
          </a:p>
        </p:txBody>
      </p:sp>
      <p:sp>
        <p:nvSpPr>
          <p:cNvPr id="1053" name="Google Shape;1053;p175"/>
          <p:cNvSpPr txBox="1"/>
          <p:nvPr>
            <p:ph idx="1" type="subTitle"/>
          </p:nvPr>
        </p:nvSpPr>
        <p:spPr>
          <a:xfrm>
            <a:off x="877000" y="2153800"/>
            <a:ext cx="2430300" cy="524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054" name="Google Shape;1054;p175"/>
          <p:cNvSpPr txBox="1"/>
          <p:nvPr>
            <p:ph idx="4" type="subTitle"/>
          </p:nvPr>
        </p:nvSpPr>
        <p:spPr>
          <a:xfrm>
            <a:off x="877000" y="3526950"/>
            <a:ext cx="2430300" cy="524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055" name="Google Shape;1055;p1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ercentages 2">
  <p:cSld name="CUSTOM_10">
    <p:spTree>
      <p:nvGrpSpPr>
        <p:cNvPr id="1056" name="Shape 1056"/>
        <p:cNvGrpSpPr/>
        <p:nvPr/>
      </p:nvGrpSpPr>
      <p:grpSpPr>
        <a:xfrm>
          <a:off x="0" y="0"/>
          <a:ext cx="0" cy="0"/>
          <a:chOff x="0" y="0"/>
          <a:chExt cx="0" cy="0"/>
        </a:xfrm>
      </p:grpSpPr>
      <p:sp>
        <p:nvSpPr>
          <p:cNvPr id="1057" name="Google Shape;1057;p176"/>
          <p:cNvSpPr txBox="1"/>
          <p:nvPr>
            <p:ph type="title"/>
          </p:nvPr>
        </p:nvSpPr>
        <p:spPr>
          <a:xfrm flipH="1">
            <a:off x="720000" y="540000"/>
            <a:ext cx="7704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058" name="Google Shape;1058;p176"/>
          <p:cNvSpPr txBox="1"/>
          <p:nvPr>
            <p:ph hasCustomPrompt="1" idx="2" type="title"/>
          </p:nvPr>
        </p:nvSpPr>
        <p:spPr>
          <a:xfrm>
            <a:off x="5536500" y="2510550"/>
            <a:ext cx="2430300" cy="406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200"/>
              <a:buNone/>
              <a:defRPr sz="2200">
                <a:solidFill>
                  <a:srgbClr val="000000"/>
                </a:solidFill>
              </a:defRPr>
            </a:lvl1pPr>
            <a:lvl2pPr lvl="1" rtl="0" algn="r">
              <a:spcBef>
                <a:spcPts val="0"/>
              </a:spcBef>
              <a:spcAft>
                <a:spcPts val="0"/>
              </a:spcAft>
              <a:buClr>
                <a:srgbClr val="000000"/>
              </a:buClr>
              <a:buSzPts val="2200"/>
              <a:buNone/>
              <a:defRPr sz="2200">
                <a:solidFill>
                  <a:srgbClr val="000000"/>
                </a:solidFill>
              </a:defRPr>
            </a:lvl2pPr>
            <a:lvl3pPr lvl="2" rtl="0" algn="r">
              <a:spcBef>
                <a:spcPts val="0"/>
              </a:spcBef>
              <a:spcAft>
                <a:spcPts val="0"/>
              </a:spcAft>
              <a:buClr>
                <a:srgbClr val="000000"/>
              </a:buClr>
              <a:buSzPts val="2200"/>
              <a:buNone/>
              <a:defRPr sz="2200">
                <a:solidFill>
                  <a:srgbClr val="000000"/>
                </a:solidFill>
              </a:defRPr>
            </a:lvl3pPr>
            <a:lvl4pPr lvl="3" rtl="0" algn="r">
              <a:spcBef>
                <a:spcPts val="0"/>
              </a:spcBef>
              <a:spcAft>
                <a:spcPts val="0"/>
              </a:spcAft>
              <a:buClr>
                <a:srgbClr val="000000"/>
              </a:buClr>
              <a:buSzPts val="2200"/>
              <a:buNone/>
              <a:defRPr sz="2200">
                <a:solidFill>
                  <a:srgbClr val="000000"/>
                </a:solidFill>
              </a:defRPr>
            </a:lvl4pPr>
            <a:lvl5pPr lvl="4" rtl="0" algn="r">
              <a:spcBef>
                <a:spcPts val="0"/>
              </a:spcBef>
              <a:spcAft>
                <a:spcPts val="0"/>
              </a:spcAft>
              <a:buClr>
                <a:srgbClr val="000000"/>
              </a:buClr>
              <a:buSzPts val="2200"/>
              <a:buNone/>
              <a:defRPr sz="2200">
                <a:solidFill>
                  <a:srgbClr val="000000"/>
                </a:solidFill>
              </a:defRPr>
            </a:lvl5pPr>
            <a:lvl6pPr lvl="5" rtl="0" algn="r">
              <a:spcBef>
                <a:spcPts val="0"/>
              </a:spcBef>
              <a:spcAft>
                <a:spcPts val="0"/>
              </a:spcAft>
              <a:buClr>
                <a:srgbClr val="000000"/>
              </a:buClr>
              <a:buSzPts val="2200"/>
              <a:buNone/>
              <a:defRPr sz="2200">
                <a:solidFill>
                  <a:srgbClr val="000000"/>
                </a:solidFill>
              </a:defRPr>
            </a:lvl6pPr>
            <a:lvl7pPr lvl="6" rtl="0" algn="r">
              <a:spcBef>
                <a:spcPts val="0"/>
              </a:spcBef>
              <a:spcAft>
                <a:spcPts val="0"/>
              </a:spcAft>
              <a:buClr>
                <a:srgbClr val="000000"/>
              </a:buClr>
              <a:buSzPts val="2200"/>
              <a:buNone/>
              <a:defRPr sz="2200">
                <a:solidFill>
                  <a:srgbClr val="000000"/>
                </a:solidFill>
              </a:defRPr>
            </a:lvl7pPr>
            <a:lvl8pPr lvl="7" rtl="0" algn="r">
              <a:spcBef>
                <a:spcPts val="0"/>
              </a:spcBef>
              <a:spcAft>
                <a:spcPts val="0"/>
              </a:spcAft>
              <a:buClr>
                <a:srgbClr val="000000"/>
              </a:buClr>
              <a:buSzPts val="2200"/>
              <a:buNone/>
              <a:defRPr sz="2200">
                <a:solidFill>
                  <a:srgbClr val="000000"/>
                </a:solidFill>
              </a:defRPr>
            </a:lvl8pPr>
            <a:lvl9pPr lvl="8" rtl="0" algn="r">
              <a:spcBef>
                <a:spcPts val="0"/>
              </a:spcBef>
              <a:spcAft>
                <a:spcPts val="0"/>
              </a:spcAft>
              <a:buClr>
                <a:srgbClr val="000000"/>
              </a:buClr>
              <a:buSzPts val="2200"/>
              <a:buNone/>
              <a:defRPr sz="2200">
                <a:solidFill>
                  <a:srgbClr val="000000"/>
                </a:solidFill>
              </a:defRPr>
            </a:lvl9pPr>
          </a:lstStyle>
          <a:p>
            <a:r>
              <a:t>xx%</a:t>
            </a:r>
          </a:p>
        </p:txBody>
      </p:sp>
      <p:sp>
        <p:nvSpPr>
          <p:cNvPr id="1059" name="Google Shape;1059;p176"/>
          <p:cNvSpPr txBox="1"/>
          <p:nvPr>
            <p:ph hasCustomPrompt="1" idx="3" type="title"/>
          </p:nvPr>
        </p:nvSpPr>
        <p:spPr>
          <a:xfrm>
            <a:off x="5536500" y="1291350"/>
            <a:ext cx="2430300" cy="406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200"/>
              <a:buNone/>
              <a:defRPr sz="2200">
                <a:solidFill>
                  <a:srgbClr val="000000"/>
                </a:solidFill>
              </a:defRPr>
            </a:lvl1pPr>
            <a:lvl2pPr lvl="1" rtl="0" algn="r">
              <a:spcBef>
                <a:spcPts val="0"/>
              </a:spcBef>
              <a:spcAft>
                <a:spcPts val="0"/>
              </a:spcAft>
              <a:buClr>
                <a:srgbClr val="000000"/>
              </a:buClr>
              <a:buSzPts val="2200"/>
              <a:buNone/>
              <a:defRPr sz="2200">
                <a:solidFill>
                  <a:srgbClr val="000000"/>
                </a:solidFill>
              </a:defRPr>
            </a:lvl2pPr>
            <a:lvl3pPr lvl="2" rtl="0" algn="r">
              <a:spcBef>
                <a:spcPts val="0"/>
              </a:spcBef>
              <a:spcAft>
                <a:spcPts val="0"/>
              </a:spcAft>
              <a:buClr>
                <a:srgbClr val="000000"/>
              </a:buClr>
              <a:buSzPts val="2200"/>
              <a:buNone/>
              <a:defRPr sz="2200">
                <a:solidFill>
                  <a:srgbClr val="000000"/>
                </a:solidFill>
              </a:defRPr>
            </a:lvl3pPr>
            <a:lvl4pPr lvl="3" rtl="0" algn="r">
              <a:spcBef>
                <a:spcPts val="0"/>
              </a:spcBef>
              <a:spcAft>
                <a:spcPts val="0"/>
              </a:spcAft>
              <a:buClr>
                <a:srgbClr val="000000"/>
              </a:buClr>
              <a:buSzPts val="2200"/>
              <a:buNone/>
              <a:defRPr sz="2200">
                <a:solidFill>
                  <a:srgbClr val="000000"/>
                </a:solidFill>
              </a:defRPr>
            </a:lvl4pPr>
            <a:lvl5pPr lvl="4" rtl="0" algn="r">
              <a:spcBef>
                <a:spcPts val="0"/>
              </a:spcBef>
              <a:spcAft>
                <a:spcPts val="0"/>
              </a:spcAft>
              <a:buClr>
                <a:srgbClr val="000000"/>
              </a:buClr>
              <a:buSzPts val="2200"/>
              <a:buNone/>
              <a:defRPr sz="2200">
                <a:solidFill>
                  <a:srgbClr val="000000"/>
                </a:solidFill>
              </a:defRPr>
            </a:lvl5pPr>
            <a:lvl6pPr lvl="5" rtl="0" algn="r">
              <a:spcBef>
                <a:spcPts val="0"/>
              </a:spcBef>
              <a:spcAft>
                <a:spcPts val="0"/>
              </a:spcAft>
              <a:buClr>
                <a:srgbClr val="000000"/>
              </a:buClr>
              <a:buSzPts val="2200"/>
              <a:buNone/>
              <a:defRPr sz="2200">
                <a:solidFill>
                  <a:srgbClr val="000000"/>
                </a:solidFill>
              </a:defRPr>
            </a:lvl6pPr>
            <a:lvl7pPr lvl="6" rtl="0" algn="r">
              <a:spcBef>
                <a:spcPts val="0"/>
              </a:spcBef>
              <a:spcAft>
                <a:spcPts val="0"/>
              </a:spcAft>
              <a:buClr>
                <a:srgbClr val="000000"/>
              </a:buClr>
              <a:buSzPts val="2200"/>
              <a:buNone/>
              <a:defRPr sz="2200">
                <a:solidFill>
                  <a:srgbClr val="000000"/>
                </a:solidFill>
              </a:defRPr>
            </a:lvl7pPr>
            <a:lvl8pPr lvl="7" rtl="0" algn="r">
              <a:spcBef>
                <a:spcPts val="0"/>
              </a:spcBef>
              <a:spcAft>
                <a:spcPts val="0"/>
              </a:spcAft>
              <a:buClr>
                <a:srgbClr val="000000"/>
              </a:buClr>
              <a:buSzPts val="2200"/>
              <a:buNone/>
              <a:defRPr sz="2200">
                <a:solidFill>
                  <a:srgbClr val="000000"/>
                </a:solidFill>
              </a:defRPr>
            </a:lvl8pPr>
            <a:lvl9pPr lvl="8" rtl="0" algn="r">
              <a:spcBef>
                <a:spcPts val="0"/>
              </a:spcBef>
              <a:spcAft>
                <a:spcPts val="0"/>
              </a:spcAft>
              <a:buClr>
                <a:srgbClr val="000000"/>
              </a:buClr>
              <a:buSzPts val="2200"/>
              <a:buNone/>
              <a:defRPr sz="2200">
                <a:solidFill>
                  <a:srgbClr val="000000"/>
                </a:solidFill>
              </a:defRPr>
            </a:lvl9pPr>
          </a:lstStyle>
          <a:p>
            <a:r>
              <a:t>xx%</a:t>
            </a:r>
          </a:p>
        </p:txBody>
      </p:sp>
      <p:sp>
        <p:nvSpPr>
          <p:cNvPr id="1060" name="Google Shape;1060;p176"/>
          <p:cNvSpPr txBox="1"/>
          <p:nvPr>
            <p:ph hasCustomPrompt="1" idx="4" type="title"/>
          </p:nvPr>
        </p:nvSpPr>
        <p:spPr>
          <a:xfrm>
            <a:off x="5536500" y="3729750"/>
            <a:ext cx="2430300" cy="406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200"/>
              <a:buNone/>
              <a:defRPr sz="2200">
                <a:solidFill>
                  <a:srgbClr val="000000"/>
                </a:solidFill>
              </a:defRPr>
            </a:lvl1pPr>
            <a:lvl2pPr lvl="1" rtl="0" algn="r">
              <a:spcBef>
                <a:spcPts val="0"/>
              </a:spcBef>
              <a:spcAft>
                <a:spcPts val="0"/>
              </a:spcAft>
              <a:buClr>
                <a:srgbClr val="000000"/>
              </a:buClr>
              <a:buSzPts val="2200"/>
              <a:buNone/>
              <a:defRPr sz="2200">
                <a:solidFill>
                  <a:srgbClr val="000000"/>
                </a:solidFill>
              </a:defRPr>
            </a:lvl2pPr>
            <a:lvl3pPr lvl="2" rtl="0" algn="r">
              <a:spcBef>
                <a:spcPts val="0"/>
              </a:spcBef>
              <a:spcAft>
                <a:spcPts val="0"/>
              </a:spcAft>
              <a:buClr>
                <a:srgbClr val="000000"/>
              </a:buClr>
              <a:buSzPts val="2200"/>
              <a:buNone/>
              <a:defRPr sz="2200">
                <a:solidFill>
                  <a:srgbClr val="000000"/>
                </a:solidFill>
              </a:defRPr>
            </a:lvl3pPr>
            <a:lvl4pPr lvl="3" rtl="0" algn="r">
              <a:spcBef>
                <a:spcPts val="0"/>
              </a:spcBef>
              <a:spcAft>
                <a:spcPts val="0"/>
              </a:spcAft>
              <a:buClr>
                <a:srgbClr val="000000"/>
              </a:buClr>
              <a:buSzPts val="2200"/>
              <a:buNone/>
              <a:defRPr sz="2200">
                <a:solidFill>
                  <a:srgbClr val="000000"/>
                </a:solidFill>
              </a:defRPr>
            </a:lvl4pPr>
            <a:lvl5pPr lvl="4" rtl="0" algn="r">
              <a:spcBef>
                <a:spcPts val="0"/>
              </a:spcBef>
              <a:spcAft>
                <a:spcPts val="0"/>
              </a:spcAft>
              <a:buClr>
                <a:srgbClr val="000000"/>
              </a:buClr>
              <a:buSzPts val="2200"/>
              <a:buNone/>
              <a:defRPr sz="2200">
                <a:solidFill>
                  <a:srgbClr val="000000"/>
                </a:solidFill>
              </a:defRPr>
            </a:lvl5pPr>
            <a:lvl6pPr lvl="5" rtl="0" algn="r">
              <a:spcBef>
                <a:spcPts val="0"/>
              </a:spcBef>
              <a:spcAft>
                <a:spcPts val="0"/>
              </a:spcAft>
              <a:buClr>
                <a:srgbClr val="000000"/>
              </a:buClr>
              <a:buSzPts val="2200"/>
              <a:buNone/>
              <a:defRPr sz="2200">
                <a:solidFill>
                  <a:srgbClr val="000000"/>
                </a:solidFill>
              </a:defRPr>
            </a:lvl6pPr>
            <a:lvl7pPr lvl="6" rtl="0" algn="r">
              <a:spcBef>
                <a:spcPts val="0"/>
              </a:spcBef>
              <a:spcAft>
                <a:spcPts val="0"/>
              </a:spcAft>
              <a:buClr>
                <a:srgbClr val="000000"/>
              </a:buClr>
              <a:buSzPts val="2200"/>
              <a:buNone/>
              <a:defRPr sz="2200">
                <a:solidFill>
                  <a:srgbClr val="000000"/>
                </a:solidFill>
              </a:defRPr>
            </a:lvl7pPr>
            <a:lvl8pPr lvl="7" rtl="0" algn="r">
              <a:spcBef>
                <a:spcPts val="0"/>
              </a:spcBef>
              <a:spcAft>
                <a:spcPts val="0"/>
              </a:spcAft>
              <a:buClr>
                <a:srgbClr val="000000"/>
              </a:buClr>
              <a:buSzPts val="2200"/>
              <a:buNone/>
              <a:defRPr sz="2200">
                <a:solidFill>
                  <a:srgbClr val="000000"/>
                </a:solidFill>
              </a:defRPr>
            </a:lvl8pPr>
            <a:lvl9pPr lvl="8" rtl="0" algn="r">
              <a:spcBef>
                <a:spcPts val="0"/>
              </a:spcBef>
              <a:spcAft>
                <a:spcPts val="0"/>
              </a:spcAft>
              <a:buClr>
                <a:srgbClr val="000000"/>
              </a:buClr>
              <a:buSzPts val="2200"/>
              <a:buNone/>
              <a:defRPr sz="2200">
                <a:solidFill>
                  <a:srgbClr val="000000"/>
                </a:solidFill>
              </a:defRPr>
            </a:lvl9pPr>
          </a:lstStyle>
          <a:p>
            <a:r>
              <a:t>xx%</a:t>
            </a:r>
          </a:p>
        </p:txBody>
      </p:sp>
      <p:sp>
        <p:nvSpPr>
          <p:cNvPr id="1061" name="Google Shape;1061;p176"/>
          <p:cNvSpPr txBox="1"/>
          <p:nvPr>
            <p:ph idx="1" type="subTitle"/>
          </p:nvPr>
        </p:nvSpPr>
        <p:spPr>
          <a:xfrm>
            <a:off x="5545725" y="1612125"/>
            <a:ext cx="2430300" cy="524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062" name="Google Shape;1062;p176"/>
          <p:cNvSpPr txBox="1"/>
          <p:nvPr>
            <p:ph idx="5" type="subTitle"/>
          </p:nvPr>
        </p:nvSpPr>
        <p:spPr>
          <a:xfrm>
            <a:off x="5545725" y="2917350"/>
            <a:ext cx="2430300" cy="524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063" name="Google Shape;1063;p176"/>
          <p:cNvSpPr txBox="1"/>
          <p:nvPr>
            <p:ph idx="6" type="subTitle"/>
          </p:nvPr>
        </p:nvSpPr>
        <p:spPr>
          <a:xfrm>
            <a:off x="5545725" y="4136550"/>
            <a:ext cx="2430300" cy="524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064" name="Google Shape;1064;p1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bottom text">
  <p:cSld name="CUSTOM_5_1">
    <p:spTree>
      <p:nvGrpSpPr>
        <p:cNvPr id="97" name="Shape 97"/>
        <p:cNvGrpSpPr/>
        <p:nvPr/>
      </p:nvGrpSpPr>
      <p:grpSpPr>
        <a:xfrm>
          <a:off x="0" y="0"/>
          <a:ext cx="0" cy="0"/>
          <a:chOff x="0" y="0"/>
          <a:chExt cx="0" cy="0"/>
        </a:xfrm>
      </p:grpSpPr>
      <p:sp>
        <p:nvSpPr>
          <p:cNvPr id="98" name="Google Shape;98;p18"/>
          <p:cNvSpPr txBox="1"/>
          <p:nvPr>
            <p:ph type="title"/>
          </p:nvPr>
        </p:nvSpPr>
        <p:spPr>
          <a:xfrm>
            <a:off x="720000" y="3000300"/>
            <a:ext cx="77040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9" name="Google Shape;99;p18"/>
          <p:cNvSpPr txBox="1"/>
          <p:nvPr>
            <p:ph idx="1" type="subTitle"/>
          </p:nvPr>
        </p:nvSpPr>
        <p:spPr>
          <a:xfrm>
            <a:off x="735125" y="3791725"/>
            <a:ext cx="3843300" cy="825300"/>
          </a:xfrm>
          <a:prstGeom prst="rect">
            <a:avLst/>
          </a:prstGeom>
        </p:spPr>
        <p:txBody>
          <a:bodyPr anchorCtr="0" anchor="ctr" bIns="91425" lIns="91425" spcFirstLastPara="1" rIns="91425" wrap="square" tIns="91425">
            <a:norm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0" name="Google Shape;100;p1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1">
    <p:spTree>
      <p:nvGrpSpPr>
        <p:cNvPr id="1065" name="Shape 1065"/>
        <p:cNvGrpSpPr/>
        <p:nvPr/>
      </p:nvGrpSpPr>
      <p:grpSpPr>
        <a:xfrm>
          <a:off x="0" y="0"/>
          <a:ext cx="0" cy="0"/>
          <a:chOff x="0" y="0"/>
          <a:chExt cx="0" cy="0"/>
        </a:xfrm>
      </p:grpSpPr>
      <p:sp>
        <p:nvSpPr>
          <p:cNvPr id="1066" name="Google Shape;1066;p177"/>
          <p:cNvSpPr txBox="1"/>
          <p:nvPr>
            <p:ph type="title"/>
          </p:nvPr>
        </p:nvSpPr>
        <p:spPr>
          <a:xfrm>
            <a:off x="720000" y="768600"/>
            <a:ext cx="3690000" cy="927000"/>
          </a:xfrm>
          <a:prstGeom prst="rect">
            <a:avLst/>
          </a:prstGeom>
        </p:spPr>
        <p:txBody>
          <a:bodyPr anchorCtr="0" anchor="t" bIns="91425" lIns="91425" spcFirstLastPara="1" rIns="91425" wrap="square" tIns="91425">
            <a:noAutofit/>
          </a:bodyPr>
          <a:lstStyle>
            <a:lvl1pPr lvl="0" rtl="0">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p:txBody>
      </p:sp>
      <p:sp>
        <p:nvSpPr>
          <p:cNvPr id="1067" name="Google Shape;1067;p177"/>
          <p:cNvSpPr txBox="1"/>
          <p:nvPr>
            <p:ph idx="1" type="subTitle"/>
          </p:nvPr>
        </p:nvSpPr>
        <p:spPr>
          <a:xfrm>
            <a:off x="720000" y="1729225"/>
            <a:ext cx="3690000" cy="36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Font typeface="Open Sans"/>
              <a:buNone/>
              <a:defRPr sz="1600">
                <a:solidFill>
                  <a:srgbClr val="FFFFFF"/>
                </a:solidFill>
                <a:highlight>
                  <a:srgbClr val="FFB200"/>
                </a:highlight>
                <a:latin typeface="Open Sans"/>
                <a:ea typeface="Open Sans"/>
                <a:cs typeface="Open Sans"/>
                <a:sym typeface="Open Sans"/>
              </a:defRPr>
            </a:lvl1pPr>
            <a:lvl2pPr lvl="1" rtl="0">
              <a:lnSpc>
                <a:spcPct val="100000"/>
              </a:lnSpc>
              <a:spcBef>
                <a:spcPts val="0"/>
              </a:spcBef>
              <a:spcAft>
                <a:spcPts val="0"/>
              </a:spcAft>
              <a:buClr>
                <a:srgbClr val="000000"/>
              </a:buClr>
              <a:buSzPts val="1600"/>
              <a:buNone/>
              <a:defRPr sz="1600">
                <a:solidFill>
                  <a:srgbClr val="000000"/>
                </a:solidFill>
              </a:defRPr>
            </a:lvl2pPr>
            <a:lvl3pPr lvl="2" rtl="0">
              <a:lnSpc>
                <a:spcPct val="100000"/>
              </a:lnSpc>
              <a:spcBef>
                <a:spcPts val="0"/>
              </a:spcBef>
              <a:spcAft>
                <a:spcPts val="0"/>
              </a:spcAft>
              <a:buClr>
                <a:srgbClr val="000000"/>
              </a:buClr>
              <a:buSzPts val="1600"/>
              <a:buNone/>
              <a:defRPr sz="1600">
                <a:solidFill>
                  <a:srgbClr val="000000"/>
                </a:solidFill>
              </a:defRPr>
            </a:lvl3pPr>
            <a:lvl4pPr lvl="3" rtl="0">
              <a:lnSpc>
                <a:spcPct val="100000"/>
              </a:lnSpc>
              <a:spcBef>
                <a:spcPts val="0"/>
              </a:spcBef>
              <a:spcAft>
                <a:spcPts val="0"/>
              </a:spcAft>
              <a:buClr>
                <a:srgbClr val="000000"/>
              </a:buClr>
              <a:buSzPts val="1600"/>
              <a:buNone/>
              <a:defRPr sz="1600">
                <a:solidFill>
                  <a:srgbClr val="000000"/>
                </a:solidFill>
              </a:defRPr>
            </a:lvl4pPr>
            <a:lvl5pPr lvl="4" rtl="0">
              <a:lnSpc>
                <a:spcPct val="100000"/>
              </a:lnSpc>
              <a:spcBef>
                <a:spcPts val="0"/>
              </a:spcBef>
              <a:spcAft>
                <a:spcPts val="0"/>
              </a:spcAft>
              <a:buClr>
                <a:srgbClr val="000000"/>
              </a:buClr>
              <a:buSzPts val="1600"/>
              <a:buNone/>
              <a:defRPr sz="1600">
                <a:solidFill>
                  <a:srgbClr val="000000"/>
                </a:solidFill>
              </a:defRPr>
            </a:lvl5pPr>
            <a:lvl6pPr lvl="5" rtl="0">
              <a:lnSpc>
                <a:spcPct val="100000"/>
              </a:lnSpc>
              <a:spcBef>
                <a:spcPts val="0"/>
              </a:spcBef>
              <a:spcAft>
                <a:spcPts val="0"/>
              </a:spcAft>
              <a:buClr>
                <a:srgbClr val="000000"/>
              </a:buClr>
              <a:buSzPts val="1600"/>
              <a:buNone/>
              <a:defRPr sz="1600">
                <a:solidFill>
                  <a:srgbClr val="000000"/>
                </a:solidFill>
              </a:defRPr>
            </a:lvl6pPr>
            <a:lvl7pPr lvl="6" rtl="0">
              <a:lnSpc>
                <a:spcPct val="100000"/>
              </a:lnSpc>
              <a:spcBef>
                <a:spcPts val="0"/>
              </a:spcBef>
              <a:spcAft>
                <a:spcPts val="0"/>
              </a:spcAft>
              <a:buClr>
                <a:srgbClr val="000000"/>
              </a:buClr>
              <a:buSzPts val="1600"/>
              <a:buNone/>
              <a:defRPr sz="1600">
                <a:solidFill>
                  <a:srgbClr val="000000"/>
                </a:solidFill>
              </a:defRPr>
            </a:lvl7pPr>
            <a:lvl8pPr lvl="7" rtl="0">
              <a:lnSpc>
                <a:spcPct val="100000"/>
              </a:lnSpc>
              <a:spcBef>
                <a:spcPts val="0"/>
              </a:spcBef>
              <a:spcAft>
                <a:spcPts val="0"/>
              </a:spcAft>
              <a:buClr>
                <a:srgbClr val="000000"/>
              </a:buClr>
              <a:buSzPts val="1600"/>
              <a:buNone/>
              <a:defRPr sz="1600">
                <a:solidFill>
                  <a:srgbClr val="000000"/>
                </a:solidFill>
              </a:defRPr>
            </a:lvl8pPr>
            <a:lvl9pPr lvl="8" rtl="0">
              <a:lnSpc>
                <a:spcPct val="100000"/>
              </a:lnSpc>
              <a:spcBef>
                <a:spcPts val="0"/>
              </a:spcBef>
              <a:spcAft>
                <a:spcPts val="0"/>
              </a:spcAft>
              <a:buClr>
                <a:srgbClr val="000000"/>
              </a:buClr>
              <a:buSzPts val="1600"/>
              <a:buNone/>
              <a:defRPr sz="1600">
                <a:solidFill>
                  <a:srgbClr val="000000"/>
                </a:solidFill>
              </a:defRPr>
            </a:lvl9pPr>
          </a:lstStyle>
          <a:p/>
        </p:txBody>
      </p:sp>
      <p:sp>
        <p:nvSpPr>
          <p:cNvPr id="1068" name="Google Shape;1068;p177"/>
          <p:cNvSpPr txBox="1"/>
          <p:nvPr/>
        </p:nvSpPr>
        <p:spPr>
          <a:xfrm>
            <a:off x="720000" y="3610025"/>
            <a:ext cx="3604200" cy="7437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300"/>
              </a:spcBef>
              <a:spcAft>
                <a:spcPts val="0"/>
              </a:spcAft>
              <a:buNone/>
            </a:pPr>
            <a:r>
              <a:rPr lang="en" sz="1000">
                <a:latin typeface="Open Sans"/>
                <a:ea typeface="Open Sans"/>
                <a:cs typeface="Open Sans"/>
                <a:sym typeface="Open Sans"/>
              </a:rPr>
              <a:t>CREDITS: This presentation template was created by </a:t>
            </a:r>
            <a:r>
              <a:rPr b="1" lang="en" sz="1000">
                <a:uFill>
                  <a:noFill/>
                </a:uFill>
                <a:latin typeface="Open Sans"/>
                <a:ea typeface="Open Sans"/>
                <a:cs typeface="Open Sans"/>
                <a:sym typeface="Open Sans"/>
                <a:hlinkClick r:id="rId2"/>
              </a:rPr>
              <a:t>Slidesgo</a:t>
            </a:r>
            <a:r>
              <a:rPr lang="en" sz="1000">
                <a:latin typeface="Open Sans"/>
                <a:ea typeface="Open Sans"/>
                <a:cs typeface="Open Sans"/>
                <a:sym typeface="Open Sans"/>
              </a:rPr>
              <a:t>, including icons by </a:t>
            </a:r>
            <a:r>
              <a:rPr b="1" lang="en" sz="1000">
                <a:uFill>
                  <a:noFill/>
                </a:uFill>
                <a:latin typeface="Open Sans"/>
                <a:ea typeface="Open Sans"/>
                <a:cs typeface="Open Sans"/>
                <a:sym typeface="Open Sans"/>
                <a:hlinkClick r:id="rId3"/>
              </a:rPr>
              <a:t>Flaticon</a:t>
            </a:r>
            <a:r>
              <a:rPr lang="en" sz="1000">
                <a:latin typeface="Open Sans"/>
                <a:ea typeface="Open Sans"/>
                <a:cs typeface="Open Sans"/>
                <a:sym typeface="Open Sans"/>
              </a:rPr>
              <a:t>, and infographics &amp; images by</a:t>
            </a:r>
            <a:r>
              <a:rPr b="1" lang="en" sz="1000">
                <a:latin typeface="Open Sans"/>
                <a:ea typeface="Open Sans"/>
                <a:cs typeface="Open Sans"/>
                <a:sym typeface="Open Sans"/>
              </a:rPr>
              <a:t> </a:t>
            </a:r>
            <a:r>
              <a:rPr b="1" lang="en" sz="1000">
                <a:uFill>
                  <a:noFill/>
                </a:uFill>
                <a:latin typeface="Open Sans"/>
                <a:ea typeface="Open Sans"/>
                <a:cs typeface="Open Sans"/>
                <a:sym typeface="Open Sans"/>
                <a:hlinkClick r:id="rId4"/>
              </a:rPr>
              <a:t>Freepik</a:t>
            </a:r>
            <a:endParaRPr b="1" sz="1000">
              <a:latin typeface="Open Sans"/>
              <a:ea typeface="Open Sans"/>
              <a:cs typeface="Open Sans"/>
              <a:sym typeface="Open Sans"/>
            </a:endParaRPr>
          </a:p>
        </p:txBody>
      </p:sp>
      <p:sp>
        <p:nvSpPr>
          <p:cNvPr id="1069" name="Google Shape;1069;p177"/>
          <p:cNvSpPr txBox="1"/>
          <p:nvPr>
            <p:ph idx="2" type="subTitle"/>
          </p:nvPr>
        </p:nvSpPr>
        <p:spPr>
          <a:xfrm>
            <a:off x="735125" y="2153800"/>
            <a:ext cx="3690000" cy="812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070" name="Google Shape;1070;p1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CUSTOM_12">
    <p:spTree>
      <p:nvGrpSpPr>
        <p:cNvPr id="1071" name="Shape 1071"/>
        <p:cNvGrpSpPr/>
        <p:nvPr/>
      </p:nvGrpSpPr>
      <p:grpSpPr>
        <a:xfrm>
          <a:off x="0" y="0"/>
          <a:ext cx="0" cy="0"/>
          <a:chOff x="0" y="0"/>
          <a:chExt cx="0" cy="0"/>
        </a:xfrm>
      </p:grpSpPr>
      <p:sp>
        <p:nvSpPr>
          <p:cNvPr id="1072" name="Google Shape;1072;p178"/>
          <p:cNvSpPr txBox="1"/>
          <p:nvPr>
            <p:ph type="title"/>
          </p:nvPr>
        </p:nvSpPr>
        <p:spPr>
          <a:xfrm>
            <a:off x="622617" y="981805"/>
            <a:ext cx="2958900" cy="1275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5000"/>
              <a:buNone/>
              <a:defRPr>
                <a:solidFill>
                  <a:schemeClr val="lt2"/>
                </a:solidFill>
              </a:defRPr>
            </a:lvl1pPr>
            <a:lvl2pPr lvl="1" rtl="0">
              <a:spcBef>
                <a:spcPts val="0"/>
              </a:spcBef>
              <a:spcAft>
                <a:spcPts val="0"/>
              </a:spcAft>
              <a:buSzPts val="7000"/>
              <a:buNone/>
              <a:defRPr sz="7000">
                <a:latin typeface="Open Sans"/>
                <a:ea typeface="Open Sans"/>
                <a:cs typeface="Open Sans"/>
                <a:sym typeface="Open Sans"/>
              </a:defRPr>
            </a:lvl2pPr>
            <a:lvl3pPr lvl="2" rtl="0">
              <a:spcBef>
                <a:spcPts val="0"/>
              </a:spcBef>
              <a:spcAft>
                <a:spcPts val="0"/>
              </a:spcAft>
              <a:buSzPts val="7000"/>
              <a:buNone/>
              <a:defRPr sz="7000">
                <a:latin typeface="Open Sans"/>
                <a:ea typeface="Open Sans"/>
                <a:cs typeface="Open Sans"/>
                <a:sym typeface="Open Sans"/>
              </a:defRPr>
            </a:lvl3pPr>
            <a:lvl4pPr lvl="3" rtl="0">
              <a:spcBef>
                <a:spcPts val="0"/>
              </a:spcBef>
              <a:spcAft>
                <a:spcPts val="0"/>
              </a:spcAft>
              <a:buSzPts val="7000"/>
              <a:buNone/>
              <a:defRPr sz="7000">
                <a:latin typeface="Open Sans"/>
                <a:ea typeface="Open Sans"/>
                <a:cs typeface="Open Sans"/>
                <a:sym typeface="Open Sans"/>
              </a:defRPr>
            </a:lvl4pPr>
            <a:lvl5pPr lvl="4" rtl="0">
              <a:spcBef>
                <a:spcPts val="0"/>
              </a:spcBef>
              <a:spcAft>
                <a:spcPts val="0"/>
              </a:spcAft>
              <a:buSzPts val="7000"/>
              <a:buNone/>
              <a:defRPr sz="7000">
                <a:latin typeface="Open Sans"/>
                <a:ea typeface="Open Sans"/>
                <a:cs typeface="Open Sans"/>
                <a:sym typeface="Open Sans"/>
              </a:defRPr>
            </a:lvl5pPr>
            <a:lvl6pPr lvl="5" rtl="0">
              <a:spcBef>
                <a:spcPts val="0"/>
              </a:spcBef>
              <a:spcAft>
                <a:spcPts val="0"/>
              </a:spcAft>
              <a:buSzPts val="7000"/>
              <a:buNone/>
              <a:defRPr sz="7000">
                <a:latin typeface="Open Sans"/>
                <a:ea typeface="Open Sans"/>
                <a:cs typeface="Open Sans"/>
                <a:sym typeface="Open Sans"/>
              </a:defRPr>
            </a:lvl6pPr>
            <a:lvl7pPr lvl="6" rtl="0">
              <a:spcBef>
                <a:spcPts val="0"/>
              </a:spcBef>
              <a:spcAft>
                <a:spcPts val="0"/>
              </a:spcAft>
              <a:buSzPts val="7000"/>
              <a:buNone/>
              <a:defRPr sz="7000">
                <a:latin typeface="Open Sans"/>
                <a:ea typeface="Open Sans"/>
                <a:cs typeface="Open Sans"/>
                <a:sym typeface="Open Sans"/>
              </a:defRPr>
            </a:lvl7pPr>
            <a:lvl8pPr lvl="7" rtl="0">
              <a:spcBef>
                <a:spcPts val="0"/>
              </a:spcBef>
              <a:spcAft>
                <a:spcPts val="0"/>
              </a:spcAft>
              <a:buSzPts val="7000"/>
              <a:buNone/>
              <a:defRPr sz="7000">
                <a:latin typeface="Open Sans"/>
                <a:ea typeface="Open Sans"/>
                <a:cs typeface="Open Sans"/>
                <a:sym typeface="Open Sans"/>
              </a:defRPr>
            </a:lvl8pPr>
            <a:lvl9pPr lvl="8" rtl="0">
              <a:spcBef>
                <a:spcPts val="0"/>
              </a:spcBef>
              <a:spcAft>
                <a:spcPts val="0"/>
              </a:spcAft>
              <a:buSzPts val="7000"/>
              <a:buNone/>
              <a:defRPr sz="7000">
                <a:latin typeface="Open Sans"/>
                <a:ea typeface="Open Sans"/>
                <a:cs typeface="Open Sans"/>
                <a:sym typeface="Open Sans"/>
              </a:defRPr>
            </a:lvl9pPr>
          </a:lstStyle>
          <a:p/>
        </p:txBody>
      </p:sp>
      <p:sp>
        <p:nvSpPr>
          <p:cNvPr id="1073" name="Google Shape;1073;p1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78" name="Shape 1078"/>
        <p:cNvGrpSpPr/>
        <p:nvPr/>
      </p:nvGrpSpPr>
      <p:grpSpPr>
        <a:xfrm>
          <a:off x="0" y="0"/>
          <a:ext cx="0" cy="0"/>
          <a:chOff x="0" y="0"/>
          <a:chExt cx="0" cy="0"/>
        </a:xfrm>
      </p:grpSpPr>
      <p:sp>
        <p:nvSpPr>
          <p:cNvPr id="1079" name="Google Shape;1079;p180"/>
          <p:cNvSpPr txBox="1"/>
          <p:nvPr>
            <p:ph type="ctrTitle"/>
          </p:nvPr>
        </p:nvSpPr>
        <p:spPr>
          <a:xfrm>
            <a:off x="4141675" y="2044925"/>
            <a:ext cx="4296600" cy="11490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Font typeface="Montserrat ExtraBold"/>
              <a:buNone/>
              <a:defRPr sz="3500">
                <a:latin typeface="Montserrat ExtraBold"/>
                <a:ea typeface="Montserrat ExtraBold"/>
                <a:cs typeface="Montserrat ExtraBold"/>
                <a:sym typeface="Montserrat ExtraBold"/>
              </a:defRPr>
            </a:lvl1pPr>
            <a:lvl2pPr lvl="1"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2pPr>
            <a:lvl3pPr lvl="2"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3pPr>
            <a:lvl4pPr lvl="3"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4pPr>
            <a:lvl5pPr lvl="4"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5pPr>
            <a:lvl6pPr lvl="5"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6pPr>
            <a:lvl7pPr lvl="6"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7pPr>
            <a:lvl8pPr lvl="7"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8pPr>
            <a:lvl9pPr lvl="8"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9pPr>
          </a:lstStyle>
          <a:p/>
        </p:txBody>
      </p:sp>
      <p:sp>
        <p:nvSpPr>
          <p:cNvPr id="1080" name="Google Shape;1080;p180"/>
          <p:cNvSpPr txBox="1"/>
          <p:nvPr>
            <p:ph idx="1" type="subTitle"/>
          </p:nvPr>
        </p:nvSpPr>
        <p:spPr>
          <a:xfrm>
            <a:off x="4141675" y="3078350"/>
            <a:ext cx="4296600" cy="46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Font typeface="Open Sans"/>
              <a:buNone/>
              <a:defRPr sz="1700">
                <a:solidFill>
                  <a:srgbClr val="FFFFFF"/>
                </a:solidFill>
                <a:highlight>
                  <a:srgbClr val="FFB200"/>
                </a:highlight>
                <a:latin typeface="Open Sans"/>
                <a:ea typeface="Open Sans"/>
                <a:cs typeface="Open Sans"/>
                <a:sym typeface="Open Sans"/>
              </a:defRPr>
            </a:lvl1pPr>
            <a:lvl2pPr lvl="1" rtl="0">
              <a:lnSpc>
                <a:spcPct val="100000"/>
              </a:lnSpc>
              <a:spcBef>
                <a:spcPts val="0"/>
              </a:spcBef>
              <a:spcAft>
                <a:spcPts val="0"/>
              </a:spcAft>
              <a:buClr>
                <a:srgbClr val="000000"/>
              </a:buClr>
              <a:buSzPts val="1600"/>
              <a:buNone/>
              <a:defRPr sz="1600">
                <a:solidFill>
                  <a:srgbClr val="000000"/>
                </a:solidFill>
              </a:defRPr>
            </a:lvl2pPr>
            <a:lvl3pPr lvl="2" rtl="0">
              <a:lnSpc>
                <a:spcPct val="100000"/>
              </a:lnSpc>
              <a:spcBef>
                <a:spcPts val="0"/>
              </a:spcBef>
              <a:spcAft>
                <a:spcPts val="0"/>
              </a:spcAft>
              <a:buClr>
                <a:srgbClr val="000000"/>
              </a:buClr>
              <a:buSzPts val="1600"/>
              <a:buNone/>
              <a:defRPr sz="1600">
                <a:solidFill>
                  <a:srgbClr val="000000"/>
                </a:solidFill>
              </a:defRPr>
            </a:lvl3pPr>
            <a:lvl4pPr lvl="3" rtl="0">
              <a:lnSpc>
                <a:spcPct val="100000"/>
              </a:lnSpc>
              <a:spcBef>
                <a:spcPts val="0"/>
              </a:spcBef>
              <a:spcAft>
                <a:spcPts val="0"/>
              </a:spcAft>
              <a:buClr>
                <a:srgbClr val="000000"/>
              </a:buClr>
              <a:buSzPts val="1600"/>
              <a:buNone/>
              <a:defRPr sz="1600">
                <a:solidFill>
                  <a:srgbClr val="000000"/>
                </a:solidFill>
              </a:defRPr>
            </a:lvl4pPr>
            <a:lvl5pPr lvl="4" rtl="0">
              <a:lnSpc>
                <a:spcPct val="100000"/>
              </a:lnSpc>
              <a:spcBef>
                <a:spcPts val="0"/>
              </a:spcBef>
              <a:spcAft>
                <a:spcPts val="0"/>
              </a:spcAft>
              <a:buClr>
                <a:srgbClr val="000000"/>
              </a:buClr>
              <a:buSzPts val="1600"/>
              <a:buNone/>
              <a:defRPr sz="1600">
                <a:solidFill>
                  <a:srgbClr val="000000"/>
                </a:solidFill>
              </a:defRPr>
            </a:lvl5pPr>
            <a:lvl6pPr lvl="5" rtl="0">
              <a:lnSpc>
                <a:spcPct val="100000"/>
              </a:lnSpc>
              <a:spcBef>
                <a:spcPts val="0"/>
              </a:spcBef>
              <a:spcAft>
                <a:spcPts val="0"/>
              </a:spcAft>
              <a:buClr>
                <a:srgbClr val="000000"/>
              </a:buClr>
              <a:buSzPts val="1600"/>
              <a:buNone/>
              <a:defRPr sz="1600">
                <a:solidFill>
                  <a:srgbClr val="000000"/>
                </a:solidFill>
              </a:defRPr>
            </a:lvl6pPr>
            <a:lvl7pPr lvl="6" rtl="0">
              <a:lnSpc>
                <a:spcPct val="100000"/>
              </a:lnSpc>
              <a:spcBef>
                <a:spcPts val="0"/>
              </a:spcBef>
              <a:spcAft>
                <a:spcPts val="0"/>
              </a:spcAft>
              <a:buClr>
                <a:srgbClr val="000000"/>
              </a:buClr>
              <a:buSzPts val="1600"/>
              <a:buNone/>
              <a:defRPr sz="1600">
                <a:solidFill>
                  <a:srgbClr val="000000"/>
                </a:solidFill>
              </a:defRPr>
            </a:lvl7pPr>
            <a:lvl8pPr lvl="7" rtl="0">
              <a:lnSpc>
                <a:spcPct val="100000"/>
              </a:lnSpc>
              <a:spcBef>
                <a:spcPts val="0"/>
              </a:spcBef>
              <a:spcAft>
                <a:spcPts val="0"/>
              </a:spcAft>
              <a:buClr>
                <a:srgbClr val="000000"/>
              </a:buClr>
              <a:buSzPts val="1600"/>
              <a:buNone/>
              <a:defRPr sz="1600">
                <a:solidFill>
                  <a:srgbClr val="000000"/>
                </a:solidFill>
              </a:defRPr>
            </a:lvl8pPr>
            <a:lvl9pPr lvl="8" rtl="0">
              <a:lnSpc>
                <a:spcPct val="100000"/>
              </a:lnSpc>
              <a:spcBef>
                <a:spcPts val="0"/>
              </a:spcBef>
              <a:spcAft>
                <a:spcPts val="0"/>
              </a:spcAft>
              <a:buClr>
                <a:srgbClr val="000000"/>
              </a:buClr>
              <a:buSzPts val="1600"/>
              <a:buNone/>
              <a:defRPr sz="1600">
                <a:solidFill>
                  <a:srgbClr val="000000"/>
                </a:solidFill>
              </a:defRPr>
            </a:lvl9pPr>
          </a:lstStyle>
          <a:p/>
        </p:txBody>
      </p:sp>
      <p:sp>
        <p:nvSpPr>
          <p:cNvPr id="1081" name="Google Shape;1081;p1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82" name="Shape 1082"/>
        <p:cNvGrpSpPr/>
        <p:nvPr/>
      </p:nvGrpSpPr>
      <p:grpSpPr>
        <a:xfrm>
          <a:off x="0" y="0"/>
          <a:ext cx="0" cy="0"/>
          <a:chOff x="0" y="0"/>
          <a:chExt cx="0" cy="0"/>
        </a:xfrm>
      </p:grpSpPr>
      <p:sp>
        <p:nvSpPr>
          <p:cNvPr id="1083" name="Google Shape;1083;p181"/>
          <p:cNvSpPr txBox="1"/>
          <p:nvPr>
            <p:ph hasCustomPrompt="1" type="title"/>
          </p:nvPr>
        </p:nvSpPr>
        <p:spPr>
          <a:xfrm>
            <a:off x="720000" y="540000"/>
            <a:ext cx="3355500" cy="1555500"/>
          </a:xfrm>
          <a:prstGeom prst="rect">
            <a:avLst/>
          </a:prstGeom>
        </p:spPr>
        <p:txBody>
          <a:bodyPr anchorCtr="0" anchor="b" bIns="91425" lIns="91425" spcFirstLastPara="1" rIns="91425" wrap="square" tIns="91425">
            <a:noAutofit/>
          </a:bodyPr>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084" name="Google Shape;1084;p181"/>
          <p:cNvSpPr txBox="1"/>
          <p:nvPr>
            <p:ph idx="2" type="ctrTitle"/>
          </p:nvPr>
        </p:nvSpPr>
        <p:spPr>
          <a:xfrm>
            <a:off x="720000" y="3686175"/>
            <a:ext cx="4663200" cy="564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085" name="Google Shape;1085;p181"/>
          <p:cNvSpPr txBox="1"/>
          <p:nvPr>
            <p:ph idx="1" type="subTitle"/>
          </p:nvPr>
        </p:nvSpPr>
        <p:spPr>
          <a:xfrm>
            <a:off x="720000" y="4135200"/>
            <a:ext cx="4663200" cy="46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Font typeface="Open Sans"/>
              <a:buNone/>
              <a:defRPr sz="1700">
                <a:solidFill>
                  <a:srgbClr val="FFFFFF"/>
                </a:solidFill>
                <a:highlight>
                  <a:srgbClr val="FFB200"/>
                </a:highlight>
                <a:latin typeface="Open Sans"/>
                <a:ea typeface="Open Sans"/>
                <a:cs typeface="Open Sans"/>
                <a:sym typeface="Open Sans"/>
              </a:defRPr>
            </a:lvl1pPr>
            <a:lvl2pPr lvl="1" rtl="0">
              <a:lnSpc>
                <a:spcPct val="100000"/>
              </a:lnSpc>
              <a:spcBef>
                <a:spcPts val="0"/>
              </a:spcBef>
              <a:spcAft>
                <a:spcPts val="0"/>
              </a:spcAft>
              <a:buClr>
                <a:srgbClr val="000000"/>
              </a:buClr>
              <a:buSzPts val="1600"/>
              <a:buNone/>
              <a:defRPr sz="1600">
                <a:solidFill>
                  <a:srgbClr val="000000"/>
                </a:solidFill>
              </a:defRPr>
            </a:lvl2pPr>
            <a:lvl3pPr lvl="2" rtl="0">
              <a:lnSpc>
                <a:spcPct val="100000"/>
              </a:lnSpc>
              <a:spcBef>
                <a:spcPts val="0"/>
              </a:spcBef>
              <a:spcAft>
                <a:spcPts val="0"/>
              </a:spcAft>
              <a:buClr>
                <a:srgbClr val="000000"/>
              </a:buClr>
              <a:buSzPts val="1600"/>
              <a:buNone/>
              <a:defRPr sz="1600">
                <a:solidFill>
                  <a:srgbClr val="000000"/>
                </a:solidFill>
              </a:defRPr>
            </a:lvl3pPr>
            <a:lvl4pPr lvl="3" rtl="0">
              <a:lnSpc>
                <a:spcPct val="100000"/>
              </a:lnSpc>
              <a:spcBef>
                <a:spcPts val="0"/>
              </a:spcBef>
              <a:spcAft>
                <a:spcPts val="0"/>
              </a:spcAft>
              <a:buClr>
                <a:srgbClr val="000000"/>
              </a:buClr>
              <a:buSzPts val="1600"/>
              <a:buNone/>
              <a:defRPr sz="1600">
                <a:solidFill>
                  <a:srgbClr val="000000"/>
                </a:solidFill>
              </a:defRPr>
            </a:lvl4pPr>
            <a:lvl5pPr lvl="4" rtl="0">
              <a:lnSpc>
                <a:spcPct val="100000"/>
              </a:lnSpc>
              <a:spcBef>
                <a:spcPts val="0"/>
              </a:spcBef>
              <a:spcAft>
                <a:spcPts val="0"/>
              </a:spcAft>
              <a:buClr>
                <a:srgbClr val="000000"/>
              </a:buClr>
              <a:buSzPts val="1600"/>
              <a:buNone/>
              <a:defRPr sz="1600">
                <a:solidFill>
                  <a:srgbClr val="000000"/>
                </a:solidFill>
              </a:defRPr>
            </a:lvl5pPr>
            <a:lvl6pPr lvl="5" rtl="0">
              <a:lnSpc>
                <a:spcPct val="100000"/>
              </a:lnSpc>
              <a:spcBef>
                <a:spcPts val="0"/>
              </a:spcBef>
              <a:spcAft>
                <a:spcPts val="0"/>
              </a:spcAft>
              <a:buClr>
                <a:srgbClr val="000000"/>
              </a:buClr>
              <a:buSzPts val="1600"/>
              <a:buNone/>
              <a:defRPr sz="1600">
                <a:solidFill>
                  <a:srgbClr val="000000"/>
                </a:solidFill>
              </a:defRPr>
            </a:lvl6pPr>
            <a:lvl7pPr lvl="6" rtl="0">
              <a:lnSpc>
                <a:spcPct val="100000"/>
              </a:lnSpc>
              <a:spcBef>
                <a:spcPts val="0"/>
              </a:spcBef>
              <a:spcAft>
                <a:spcPts val="0"/>
              </a:spcAft>
              <a:buClr>
                <a:srgbClr val="000000"/>
              </a:buClr>
              <a:buSzPts val="1600"/>
              <a:buNone/>
              <a:defRPr sz="1600">
                <a:solidFill>
                  <a:srgbClr val="000000"/>
                </a:solidFill>
              </a:defRPr>
            </a:lvl7pPr>
            <a:lvl8pPr lvl="7" rtl="0">
              <a:lnSpc>
                <a:spcPct val="100000"/>
              </a:lnSpc>
              <a:spcBef>
                <a:spcPts val="0"/>
              </a:spcBef>
              <a:spcAft>
                <a:spcPts val="0"/>
              </a:spcAft>
              <a:buClr>
                <a:srgbClr val="000000"/>
              </a:buClr>
              <a:buSzPts val="1600"/>
              <a:buNone/>
              <a:defRPr sz="1600">
                <a:solidFill>
                  <a:srgbClr val="000000"/>
                </a:solidFill>
              </a:defRPr>
            </a:lvl8pPr>
            <a:lvl9pPr lvl="8" rtl="0">
              <a:lnSpc>
                <a:spcPct val="100000"/>
              </a:lnSpc>
              <a:spcBef>
                <a:spcPts val="0"/>
              </a:spcBef>
              <a:spcAft>
                <a:spcPts val="0"/>
              </a:spcAft>
              <a:buClr>
                <a:srgbClr val="000000"/>
              </a:buClr>
              <a:buSzPts val="1600"/>
              <a:buNone/>
              <a:defRPr sz="1600">
                <a:solidFill>
                  <a:srgbClr val="000000"/>
                </a:solidFill>
              </a:defRPr>
            </a:lvl9pPr>
          </a:lstStyle>
          <a:p/>
        </p:txBody>
      </p:sp>
      <p:sp>
        <p:nvSpPr>
          <p:cNvPr id="1086" name="Google Shape;1086;p1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87" name="Shape 1087"/>
        <p:cNvGrpSpPr/>
        <p:nvPr/>
      </p:nvGrpSpPr>
      <p:grpSpPr>
        <a:xfrm>
          <a:off x="0" y="0"/>
          <a:ext cx="0" cy="0"/>
          <a:chOff x="0" y="0"/>
          <a:chExt cx="0" cy="0"/>
        </a:xfrm>
      </p:grpSpPr>
      <p:sp>
        <p:nvSpPr>
          <p:cNvPr id="1088" name="Google Shape;1088;p182"/>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089" name="Google Shape;1089;p182"/>
          <p:cNvSpPr txBox="1"/>
          <p:nvPr>
            <p:ph idx="1" type="body"/>
          </p:nvPr>
        </p:nvSpPr>
        <p:spPr>
          <a:xfrm>
            <a:off x="720000" y="1112700"/>
            <a:ext cx="7704000" cy="3490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324055"/>
              </a:buClr>
              <a:buSzPts val="1200"/>
              <a:buAutoNum type="arabicPeriod"/>
              <a:defRPr sz="1200"/>
            </a:lvl1pPr>
            <a:lvl2pPr indent="-304800" lvl="1" marL="914400" rtl="0">
              <a:spcBef>
                <a:spcPts val="0"/>
              </a:spcBef>
              <a:spcAft>
                <a:spcPts val="0"/>
              </a:spcAft>
              <a:buClr>
                <a:srgbClr val="324055"/>
              </a:buClr>
              <a:buSzPts val="1200"/>
              <a:buFont typeface="Muli"/>
              <a:buAutoNum type="alphaLcPeriod"/>
              <a:defRPr sz="1200"/>
            </a:lvl2pPr>
            <a:lvl3pPr indent="-304800" lvl="2" marL="1371600" rtl="0">
              <a:spcBef>
                <a:spcPts val="0"/>
              </a:spcBef>
              <a:spcAft>
                <a:spcPts val="0"/>
              </a:spcAft>
              <a:buClr>
                <a:srgbClr val="324055"/>
              </a:buClr>
              <a:buSzPts val="1200"/>
              <a:buFont typeface="Muli"/>
              <a:buAutoNum type="romanLcPeriod"/>
              <a:defRPr sz="1200"/>
            </a:lvl3pPr>
            <a:lvl4pPr indent="-304800" lvl="3" marL="1828800" rtl="0">
              <a:spcBef>
                <a:spcPts val="0"/>
              </a:spcBef>
              <a:spcAft>
                <a:spcPts val="0"/>
              </a:spcAft>
              <a:buClr>
                <a:srgbClr val="324055"/>
              </a:buClr>
              <a:buSzPts val="1200"/>
              <a:buFont typeface="Muli"/>
              <a:buAutoNum type="arabicPeriod"/>
              <a:defRPr sz="1200"/>
            </a:lvl4pPr>
            <a:lvl5pPr indent="-304800" lvl="4" marL="2286000" rtl="0">
              <a:spcBef>
                <a:spcPts val="0"/>
              </a:spcBef>
              <a:spcAft>
                <a:spcPts val="0"/>
              </a:spcAft>
              <a:buClr>
                <a:srgbClr val="324055"/>
              </a:buClr>
              <a:buSzPts val="1200"/>
              <a:buFont typeface="Muli"/>
              <a:buAutoNum type="alphaLcPeriod"/>
              <a:defRPr sz="1200"/>
            </a:lvl5pPr>
            <a:lvl6pPr indent="-304800" lvl="5" marL="2743200" rtl="0">
              <a:spcBef>
                <a:spcPts val="0"/>
              </a:spcBef>
              <a:spcAft>
                <a:spcPts val="0"/>
              </a:spcAft>
              <a:buClr>
                <a:srgbClr val="324055"/>
              </a:buClr>
              <a:buSzPts val="1200"/>
              <a:buFont typeface="Muli"/>
              <a:buAutoNum type="romanLcPeriod"/>
              <a:defRPr sz="1200"/>
            </a:lvl6pPr>
            <a:lvl7pPr indent="-304800" lvl="6" marL="3200400" rtl="0">
              <a:spcBef>
                <a:spcPts val="0"/>
              </a:spcBef>
              <a:spcAft>
                <a:spcPts val="0"/>
              </a:spcAft>
              <a:buClr>
                <a:srgbClr val="324055"/>
              </a:buClr>
              <a:buSzPts val="1200"/>
              <a:buFont typeface="Muli"/>
              <a:buAutoNum type="arabicPeriod"/>
              <a:defRPr sz="1200"/>
            </a:lvl7pPr>
            <a:lvl8pPr indent="-304800" lvl="7" marL="3657600" rtl="0">
              <a:spcBef>
                <a:spcPts val="0"/>
              </a:spcBef>
              <a:spcAft>
                <a:spcPts val="0"/>
              </a:spcAft>
              <a:buClr>
                <a:srgbClr val="324055"/>
              </a:buClr>
              <a:buSzPts val="1200"/>
              <a:buFont typeface="Muli"/>
              <a:buAutoNum type="alphaLcPeriod"/>
              <a:defRPr sz="1200"/>
            </a:lvl8pPr>
            <a:lvl9pPr indent="-304800" lvl="8" marL="4114800" rtl="0">
              <a:spcBef>
                <a:spcPts val="0"/>
              </a:spcBef>
              <a:spcAft>
                <a:spcPts val="0"/>
              </a:spcAft>
              <a:buClr>
                <a:srgbClr val="324055"/>
              </a:buClr>
              <a:buSzPts val="1200"/>
              <a:buFont typeface="Muli"/>
              <a:buAutoNum type="romanLcPeriod"/>
              <a:defRPr sz="1200"/>
            </a:lvl9pPr>
          </a:lstStyle>
          <a:p/>
        </p:txBody>
      </p:sp>
      <p:sp>
        <p:nvSpPr>
          <p:cNvPr id="1090" name="Google Shape;1090;p1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91" name="Shape 1091"/>
        <p:cNvGrpSpPr/>
        <p:nvPr/>
      </p:nvGrpSpPr>
      <p:grpSpPr>
        <a:xfrm>
          <a:off x="0" y="0"/>
          <a:ext cx="0" cy="0"/>
          <a:chOff x="0" y="0"/>
          <a:chExt cx="0" cy="0"/>
        </a:xfrm>
      </p:grpSpPr>
      <p:sp>
        <p:nvSpPr>
          <p:cNvPr id="1092" name="Google Shape;1092;p183"/>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2400"/>
              <a:buNone/>
              <a:defRPr>
                <a:solidFill>
                  <a:srgbClr val="000000"/>
                </a:solidFill>
              </a:defRPr>
            </a:lvl1pPr>
            <a:lvl2pPr lvl="1" rtl="0" algn="ctr">
              <a:spcBef>
                <a:spcPts val="0"/>
              </a:spcBef>
              <a:spcAft>
                <a:spcPts val="0"/>
              </a:spcAft>
              <a:buClr>
                <a:srgbClr val="000000"/>
              </a:buClr>
              <a:buSzPts val="2400"/>
              <a:buNone/>
              <a:defRPr>
                <a:solidFill>
                  <a:srgbClr val="000000"/>
                </a:solidFill>
              </a:defRPr>
            </a:lvl2pPr>
            <a:lvl3pPr lvl="2" rtl="0" algn="ctr">
              <a:spcBef>
                <a:spcPts val="0"/>
              </a:spcBef>
              <a:spcAft>
                <a:spcPts val="0"/>
              </a:spcAft>
              <a:buClr>
                <a:srgbClr val="000000"/>
              </a:buClr>
              <a:buSzPts val="2400"/>
              <a:buNone/>
              <a:defRPr>
                <a:solidFill>
                  <a:srgbClr val="000000"/>
                </a:solidFill>
              </a:defRPr>
            </a:lvl3pPr>
            <a:lvl4pPr lvl="3" rtl="0" algn="ctr">
              <a:spcBef>
                <a:spcPts val="0"/>
              </a:spcBef>
              <a:spcAft>
                <a:spcPts val="0"/>
              </a:spcAft>
              <a:buClr>
                <a:srgbClr val="000000"/>
              </a:buClr>
              <a:buSzPts val="2400"/>
              <a:buNone/>
              <a:defRPr>
                <a:solidFill>
                  <a:srgbClr val="000000"/>
                </a:solidFill>
              </a:defRPr>
            </a:lvl4pPr>
            <a:lvl5pPr lvl="4" rtl="0" algn="ctr">
              <a:spcBef>
                <a:spcPts val="0"/>
              </a:spcBef>
              <a:spcAft>
                <a:spcPts val="0"/>
              </a:spcAft>
              <a:buClr>
                <a:srgbClr val="000000"/>
              </a:buClr>
              <a:buSzPts val="2400"/>
              <a:buNone/>
              <a:defRPr>
                <a:solidFill>
                  <a:srgbClr val="000000"/>
                </a:solidFill>
              </a:defRPr>
            </a:lvl5pPr>
            <a:lvl6pPr lvl="5" rtl="0" algn="ctr">
              <a:spcBef>
                <a:spcPts val="0"/>
              </a:spcBef>
              <a:spcAft>
                <a:spcPts val="0"/>
              </a:spcAft>
              <a:buClr>
                <a:srgbClr val="000000"/>
              </a:buClr>
              <a:buSzPts val="2400"/>
              <a:buNone/>
              <a:defRPr>
                <a:solidFill>
                  <a:srgbClr val="000000"/>
                </a:solidFill>
              </a:defRPr>
            </a:lvl6pPr>
            <a:lvl7pPr lvl="6" rtl="0" algn="ctr">
              <a:spcBef>
                <a:spcPts val="0"/>
              </a:spcBef>
              <a:spcAft>
                <a:spcPts val="0"/>
              </a:spcAft>
              <a:buClr>
                <a:srgbClr val="000000"/>
              </a:buClr>
              <a:buSzPts val="2400"/>
              <a:buNone/>
              <a:defRPr>
                <a:solidFill>
                  <a:srgbClr val="000000"/>
                </a:solidFill>
              </a:defRPr>
            </a:lvl7pPr>
            <a:lvl8pPr lvl="7" rtl="0" algn="ctr">
              <a:spcBef>
                <a:spcPts val="0"/>
              </a:spcBef>
              <a:spcAft>
                <a:spcPts val="0"/>
              </a:spcAft>
              <a:buClr>
                <a:srgbClr val="000000"/>
              </a:buClr>
              <a:buSzPts val="2400"/>
              <a:buNone/>
              <a:defRPr>
                <a:solidFill>
                  <a:srgbClr val="000000"/>
                </a:solidFill>
              </a:defRPr>
            </a:lvl8pPr>
            <a:lvl9pPr lvl="8" rtl="0" algn="ctr">
              <a:spcBef>
                <a:spcPts val="0"/>
              </a:spcBef>
              <a:spcAft>
                <a:spcPts val="0"/>
              </a:spcAft>
              <a:buClr>
                <a:srgbClr val="000000"/>
              </a:buClr>
              <a:buSzPts val="2400"/>
              <a:buNone/>
              <a:defRPr>
                <a:solidFill>
                  <a:srgbClr val="000000"/>
                </a:solidFill>
              </a:defRPr>
            </a:lvl9pPr>
          </a:lstStyle>
          <a:p/>
        </p:txBody>
      </p:sp>
      <p:sp>
        <p:nvSpPr>
          <p:cNvPr id="1093" name="Google Shape;1093;p183"/>
          <p:cNvSpPr txBox="1"/>
          <p:nvPr>
            <p:ph idx="1" type="subTitle"/>
          </p:nvPr>
        </p:nvSpPr>
        <p:spPr>
          <a:xfrm>
            <a:off x="5015194" y="3414771"/>
            <a:ext cx="3002700" cy="354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2pPr>
            <a:lvl3pPr lvl="2"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3pPr>
            <a:lvl4pPr lvl="3"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4pPr>
            <a:lvl5pPr lvl="4"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5pPr>
            <a:lvl6pPr lvl="5"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6pPr>
            <a:lvl7pPr lvl="6"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7pPr>
            <a:lvl8pPr lvl="7"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8pPr>
            <a:lvl9pPr lvl="8" rtl="0" algn="ctr">
              <a:spcBef>
                <a:spcPts val="1600"/>
              </a:spcBef>
              <a:spcAft>
                <a:spcPts val="1600"/>
              </a:spcAft>
              <a:buSzPts val="1400"/>
              <a:buFont typeface="Montserrat ExtraBold"/>
              <a:buNone/>
              <a:defRPr>
                <a:latin typeface="Montserrat ExtraBold"/>
                <a:ea typeface="Montserrat ExtraBold"/>
                <a:cs typeface="Montserrat ExtraBold"/>
                <a:sym typeface="Montserrat ExtraBold"/>
              </a:defRPr>
            </a:lvl9pPr>
          </a:lstStyle>
          <a:p/>
        </p:txBody>
      </p:sp>
      <p:sp>
        <p:nvSpPr>
          <p:cNvPr id="1094" name="Google Shape;1094;p183"/>
          <p:cNvSpPr txBox="1"/>
          <p:nvPr>
            <p:ph idx="2" type="body"/>
          </p:nvPr>
        </p:nvSpPr>
        <p:spPr>
          <a:xfrm>
            <a:off x="5011369" y="4054996"/>
            <a:ext cx="3002700" cy="5172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95" name="Google Shape;1095;p183"/>
          <p:cNvSpPr txBox="1"/>
          <p:nvPr>
            <p:ph idx="3" type="subTitle"/>
          </p:nvPr>
        </p:nvSpPr>
        <p:spPr>
          <a:xfrm>
            <a:off x="1129931" y="3414771"/>
            <a:ext cx="3002700" cy="354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2pPr>
            <a:lvl3pPr lvl="2"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3pPr>
            <a:lvl4pPr lvl="3"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4pPr>
            <a:lvl5pPr lvl="4"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5pPr>
            <a:lvl6pPr lvl="5"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6pPr>
            <a:lvl7pPr lvl="6"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7pPr>
            <a:lvl8pPr lvl="7"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8pPr>
            <a:lvl9pPr lvl="8" rtl="0" algn="ctr">
              <a:spcBef>
                <a:spcPts val="1600"/>
              </a:spcBef>
              <a:spcAft>
                <a:spcPts val="1600"/>
              </a:spcAft>
              <a:buSzPts val="1400"/>
              <a:buFont typeface="Montserrat ExtraBold"/>
              <a:buNone/>
              <a:defRPr>
                <a:latin typeface="Montserrat ExtraBold"/>
                <a:ea typeface="Montserrat ExtraBold"/>
                <a:cs typeface="Montserrat ExtraBold"/>
                <a:sym typeface="Montserrat ExtraBold"/>
              </a:defRPr>
            </a:lvl9pPr>
          </a:lstStyle>
          <a:p/>
        </p:txBody>
      </p:sp>
      <p:sp>
        <p:nvSpPr>
          <p:cNvPr id="1096" name="Google Shape;1096;p183"/>
          <p:cNvSpPr txBox="1"/>
          <p:nvPr>
            <p:ph idx="4" type="body"/>
          </p:nvPr>
        </p:nvSpPr>
        <p:spPr>
          <a:xfrm>
            <a:off x="1126106" y="4054996"/>
            <a:ext cx="3002700" cy="5172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97" name="Google Shape;1097;p1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98" name="Shape 1098"/>
        <p:cNvGrpSpPr/>
        <p:nvPr/>
      </p:nvGrpSpPr>
      <p:grpSpPr>
        <a:xfrm>
          <a:off x="0" y="0"/>
          <a:ext cx="0" cy="0"/>
          <a:chOff x="0" y="0"/>
          <a:chExt cx="0" cy="0"/>
        </a:xfrm>
      </p:grpSpPr>
      <p:sp>
        <p:nvSpPr>
          <p:cNvPr id="1099" name="Google Shape;1099;p184"/>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100" name="Google Shape;1100;p18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01" name="Shape 1101"/>
        <p:cNvGrpSpPr/>
        <p:nvPr/>
      </p:nvGrpSpPr>
      <p:grpSpPr>
        <a:xfrm>
          <a:off x="0" y="0"/>
          <a:ext cx="0" cy="0"/>
          <a:chOff x="0" y="0"/>
          <a:chExt cx="0" cy="0"/>
        </a:xfrm>
      </p:grpSpPr>
      <p:sp>
        <p:nvSpPr>
          <p:cNvPr id="1102" name="Google Shape;1102;p185"/>
          <p:cNvSpPr txBox="1"/>
          <p:nvPr>
            <p:ph idx="1" type="body"/>
          </p:nvPr>
        </p:nvSpPr>
        <p:spPr>
          <a:xfrm>
            <a:off x="4914900" y="1399050"/>
            <a:ext cx="3509100" cy="32043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1600"/>
              </a:spcBef>
              <a:spcAft>
                <a:spcPts val="0"/>
              </a:spcAft>
              <a:buSzPts val="1400"/>
              <a:buChar char="○"/>
              <a:defRPr/>
            </a:lvl2pPr>
            <a:lvl3pPr indent="-317500" lvl="2" marL="1371600" rtl="0">
              <a:lnSpc>
                <a:spcPct val="100000"/>
              </a:lnSpc>
              <a:spcBef>
                <a:spcPts val="1600"/>
              </a:spcBef>
              <a:spcAft>
                <a:spcPts val="0"/>
              </a:spcAft>
              <a:buSzPts val="1400"/>
              <a:buChar char="■"/>
              <a:defRPr/>
            </a:lvl3pPr>
            <a:lvl4pPr indent="-317500" lvl="3" marL="1828800" rtl="0">
              <a:lnSpc>
                <a:spcPct val="100000"/>
              </a:lnSpc>
              <a:spcBef>
                <a:spcPts val="1600"/>
              </a:spcBef>
              <a:spcAft>
                <a:spcPts val="0"/>
              </a:spcAft>
              <a:buSzPts val="1400"/>
              <a:buChar char="●"/>
              <a:defRPr/>
            </a:lvl4pPr>
            <a:lvl5pPr indent="-317500" lvl="4" marL="2286000" rtl="0">
              <a:lnSpc>
                <a:spcPct val="100000"/>
              </a:lnSpc>
              <a:spcBef>
                <a:spcPts val="1600"/>
              </a:spcBef>
              <a:spcAft>
                <a:spcPts val="0"/>
              </a:spcAft>
              <a:buSzPts val="1400"/>
              <a:buChar char="○"/>
              <a:defRPr/>
            </a:lvl5pPr>
            <a:lvl6pPr indent="-317500" lvl="5" marL="2743200" rtl="0">
              <a:lnSpc>
                <a:spcPct val="100000"/>
              </a:lnSpc>
              <a:spcBef>
                <a:spcPts val="1600"/>
              </a:spcBef>
              <a:spcAft>
                <a:spcPts val="0"/>
              </a:spcAft>
              <a:buSzPts val="1400"/>
              <a:buChar char="■"/>
              <a:defRPr/>
            </a:lvl6pPr>
            <a:lvl7pPr indent="-317500" lvl="6" marL="3200400" rtl="0">
              <a:lnSpc>
                <a:spcPct val="100000"/>
              </a:lnSpc>
              <a:spcBef>
                <a:spcPts val="1600"/>
              </a:spcBef>
              <a:spcAft>
                <a:spcPts val="0"/>
              </a:spcAft>
              <a:buSzPts val="1400"/>
              <a:buChar char="●"/>
              <a:defRPr/>
            </a:lvl7pPr>
            <a:lvl8pPr indent="-317500" lvl="7" marL="3657600" rtl="0">
              <a:lnSpc>
                <a:spcPct val="100000"/>
              </a:lnSpc>
              <a:spcBef>
                <a:spcPts val="1600"/>
              </a:spcBef>
              <a:spcAft>
                <a:spcPts val="0"/>
              </a:spcAft>
              <a:buSzPts val="1400"/>
              <a:buChar char="○"/>
              <a:defRPr/>
            </a:lvl8pPr>
            <a:lvl9pPr indent="-317500" lvl="8" marL="4114800" rtl="0">
              <a:lnSpc>
                <a:spcPct val="100000"/>
              </a:lnSpc>
              <a:spcBef>
                <a:spcPts val="1600"/>
              </a:spcBef>
              <a:spcAft>
                <a:spcPts val="1600"/>
              </a:spcAft>
              <a:buSzPts val="1400"/>
              <a:buChar char="■"/>
              <a:defRPr/>
            </a:lvl9pPr>
          </a:lstStyle>
          <a:p/>
        </p:txBody>
      </p:sp>
      <p:sp>
        <p:nvSpPr>
          <p:cNvPr id="1103" name="Google Shape;1103;p185"/>
          <p:cNvSpPr txBox="1"/>
          <p:nvPr>
            <p:ph type="title"/>
          </p:nvPr>
        </p:nvSpPr>
        <p:spPr>
          <a:xfrm>
            <a:off x="4914900" y="540000"/>
            <a:ext cx="3162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104" name="Google Shape;1104;p1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FFFFFF"/>
        </a:solidFill>
      </p:bgPr>
    </p:bg>
    <p:spTree>
      <p:nvGrpSpPr>
        <p:cNvPr id="1105" name="Shape 1105"/>
        <p:cNvGrpSpPr/>
        <p:nvPr/>
      </p:nvGrpSpPr>
      <p:grpSpPr>
        <a:xfrm>
          <a:off x="0" y="0"/>
          <a:ext cx="0" cy="0"/>
          <a:chOff x="0" y="0"/>
          <a:chExt cx="0" cy="0"/>
        </a:xfrm>
      </p:grpSpPr>
      <p:sp>
        <p:nvSpPr>
          <p:cNvPr id="1106" name="Google Shape;1106;p186"/>
          <p:cNvSpPr txBox="1"/>
          <p:nvPr>
            <p:ph type="title"/>
          </p:nvPr>
        </p:nvSpPr>
        <p:spPr>
          <a:xfrm>
            <a:off x="720000" y="613050"/>
            <a:ext cx="7704000" cy="1181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4800"/>
              <a:buNone/>
              <a:defRPr sz="4800">
                <a:solidFill>
                  <a:srgbClr val="000000"/>
                </a:solidFill>
              </a:defRPr>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1107" name="Google Shape;1107;p1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08" name="Shape 1108"/>
        <p:cNvGrpSpPr/>
        <p:nvPr/>
      </p:nvGrpSpPr>
      <p:grpSpPr>
        <a:xfrm>
          <a:off x="0" y="0"/>
          <a:ext cx="0" cy="0"/>
          <a:chOff x="0" y="0"/>
          <a:chExt cx="0" cy="0"/>
        </a:xfrm>
      </p:grpSpPr>
      <p:sp>
        <p:nvSpPr>
          <p:cNvPr id="1109" name="Google Shape;1109;p187"/>
          <p:cNvSpPr/>
          <p:nvPr/>
        </p:nvSpPr>
        <p:spPr>
          <a:xfrm>
            <a:off x="4572000" y="-125"/>
            <a:ext cx="4572000" cy="5143500"/>
          </a:xfrm>
          <a:prstGeom prst="rect">
            <a:avLst/>
          </a:prstGeom>
          <a:solidFill>
            <a:srgbClr val="FFB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87"/>
          <p:cNvSpPr txBox="1"/>
          <p:nvPr>
            <p:ph type="title"/>
          </p:nvPr>
        </p:nvSpPr>
        <p:spPr>
          <a:xfrm>
            <a:off x="720000" y="1185550"/>
            <a:ext cx="3709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11" name="Google Shape;1111;p187"/>
          <p:cNvSpPr txBox="1"/>
          <p:nvPr>
            <p:ph idx="1" type="subTitle"/>
          </p:nvPr>
        </p:nvSpPr>
        <p:spPr>
          <a:xfrm>
            <a:off x="720000" y="2898325"/>
            <a:ext cx="3709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112" name="Google Shape;1112;p187"/>
          <p:cNvSpPr txBox="1"/>
          <p:nvPr>
            <p:ph idx="2" type="body"/>
          </p:nvPr>
        </p:nvSpPr>
        <p:spPr>
          <a:xfrm>
            <a:off x="4939500" y="540000"/>
            <a:ext cx="3484500" cy="40635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rgbClr val="FFFFFF"/>
              </a:buClr>
              <a:buSzPts val="1800"/>
              <a:buChar char="●"/>
              <a:defRPr>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17500" lvl="3" marL="1828800" rtl="0">
              <a:spcBef>
                <a:spcPts val="1600"/>
              </a:spcBef>
              <a:spcAft>
                <a:spcPts val="0"/>
              </a:spcAft>
              <a:buClr>
                <a:srgbClr val="FFFFFF"/>
              </a:buClr>
              <a:buSzPts val="1400"/>
              <a:buChar char="●"/>
              <a:defRPr>
                <a:solidFill>
                  <a:srgbClr val="FFFFFF"/>
                </a:solidFill>
              </a:defRPr>
            </a:lvl4pPr>
            <a:lvl5pPr indent="-317500" lvl="4" marL="2286000" rtl="0">
              <a:spcBef>
                <a:spcPts val="1600"/>
              </a:spcBef>
              <a:spcAft>
                <a:spcPts val="0"/>
              </a:spcAft>
              <a:buClr>
                <a:srgbClr val="FFFFFF"/>
              </a:buClr>
              <a:buSzPts val="1400"/>
              <a:buChar char="○"/>
              <a:defRPr>
                <a:solidFill>
                  <a:srgbClr val="FFFFFF"/>
                </a:solidFill>
              </a:defRPr>
            </a:lvl5pPr>
            <a:lvl6pPr indent="-317500" lvl="5" marL="2743200" rtl="0">
              <a:spcBef>
                <a:spcPts val="1600"/>
              </a:spcBef>
              <a:spcAft>
                <a:spcPts val="0"/>
              </a:spcAft>
              <a:buClr>
                <a:srgbClr val="FFFFFF"/>
              </a:buClr>
              <a:buSzPts val="1400"/>
              <a:buChar char="■"/>
              <a:defRPr>
                <a:solidFill>
                  <a:srgbClr val="FFFFFF"/>
                </a:solidFill>
              </a:defRPr>
            </a:lvl6pPr>
            <a:lvl7pPr indent="-317500" lvl="6" marL="3200400" rtl="0">
              <a:spcBef>
                <a:spcPts val="1600"/>
              </a:spcBef>
              <a:spcAft>
                <a:spcPts val="0"/>
              </a:spcAft>
              <a:buClr>
                <a:srgbClr val="FFFFFF"/>
              </a:buClr>
              <a:buSzPts val="1400"/>
              <a:buChar char="●"/>
              <a:defRPr>
                <a:solidFill>
                  <a:srgbClr val="FFFFFF"/>
                </a:solidFill>
              </a:defRPr>
            </a:lvl7pPr>
            <a:lvl8pPr indent="-317500" lvl="7" marL="3657600" rtl="0">
              <a:spcBef>
                <a:spcPts val="1600"/>
              </a:spcBef>
              <a:spcAft>
                <a:spcPts val="0"/>
              </a:spcAft>
              <a:buClr>
                <a:srgbClr val="FFFFFF"/>
              </a:buClr>
              <a:buSzPts val="1400"/>
              <a:buChar char="○"/>
              <a:defRPr>
                <a:solidFill>
                  <a:srgbClr val="FFFFFF"/>
                </a:solidFill>
              </a:defRPr>
            </a:lvl8pPr>
            <a:lvl9pPr indent="-317500" lvl="8" marL="4114800" rtl="0">
              <a:spcBef>
                <a:spcPts val="1600"/>
              </a:spcBef>
              <a:spcAft>
                <a:spcPts val="1600"/>
              </a:spcAft>
              <a:buClr>
                <a:srgbClr val="FFFFFF"/>
              </a:buClr>
              <a:buSzPts val="1400"/>
              <a:buChar char="■"/>
              <a:defRPr>
                <a:solidFill>
                  <a:srgbClr val="FFFFFF"/>
                </a:solidFill>
              </a:defRPr>
            </a:lvl9pPr>
          </a:lstStyle>
          <a:p/>
        </p:txBody>
      </p:sp>
      <p:sp>
        <p:nvSpPr>
          <p:cNvPr id="1113" name="Google Shape;1113;p18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titles + text">
  <p:cSld name="CUSTOM_2">
    <p:spTree>
      <p:nvGrpSpPr>
        <p:cNvPr id="101" name="Shape 101"/>
        <p:cNvGrpSpPr/>
        <p:nvPr/>
      </p:nvGrpSpPr>
      <p:grpSpPr>
        <a:xfrm>
          <a:off x="0" y="0"/>
          <a:ext cx="0" cy="0"/>
          <a:chOff x="0" y="0"/>
          <a:chExt cx="0" cy="0"/>
        </a:xfrm>
      </p:grpSpPr>
      <p:sp>
        <p:nvSpPr>
          <p:cNvPr id="102" name="Google Shape;102;p19"/>
          <p:cNvSpPr txBox="1"/>
          <p:nvPr>
            <p:ph type="title"/>
          </p:nvPr>
        </p:nvSpPr>
        <p:spPr>
          <a:xfrm>
            <a:off x="720000" y="847725"/>
            <a:ext cx="3533700" cy="495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2pPr>
            <a:lvl3pPr lvl="2"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3pPr>
            <a:lvl4pPr lvl="3"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4pPr>
            <a:lvl5pPr lvl="4"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5pPr>
            <a:lvl6pPr lvl="5"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6pPr>
            <a:lvl7pPr lvl="6"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7pPr>
            <a:lvl8pPr lvl="7"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8pPr>
            <a:lvl9pPr lvl="8"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9pPr>
          </a:lstStyle>
          <a:p/>
        </p:txBody>
      </p:sp>
      <p:sp>
        <p:nvSpPr>
          <p:cNvPr id="103" name="Google Shape;103;p19"/>
          <p:cNvSpPr txBox="1"/>
          <p:nvPr>
            <p:ph idx="2" type="title"/>
          </p:nvPr>
        </p:nvSpPr>
        <p:spPr>
          <a:xfrm>
            <a:off x="720000" y="3102225"/>
            <a:ext cx="3533700" cy="495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2pPr>
            <a:lvl3pPr lvl="2"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3pPr>
            <a:lvl4pPr lvl="3"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4pPr>
            <a:lvl5pPr lvl="4"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5pPr>
            <a:lvl6pPr lvl="5"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6pPr>
            <a:lvl7pPr lvl="6"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7pPr>
            <a:lvl8pPr lvl="7"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8pPr>
            <a:lvl9pPr lvl="8" rtl="0">
              <a:spcBef>
                <a:spcPts val="0"/>
              </a:spcBef>
              <a:spcAft>
                <a:spcPts val="0"/>
              </a:spcAft>
              <a:buSzPts val="2800"/>
              <a:buFont typeface="Montserrat ExtraBold"/>
              <a:buNone/>
              <a:defRPr>
                <a:latin typeface="Montserrat ExtraBold"/>
                <a:ea typeface="Montserrat ExtraBold"/>
                <a:cs typeface="Montserrat ExtraBold"/>
                <a:sym typeface="Montserrat ExtraBold"/>
              </a:defRPr>
            </a:lvl9pPr>
          </a:lstStyle>
          <a:p/>
        </p:txBody>
      </p:sp>
      <p:sp>
        <p:nvSpPr>
          <p:cNvPr id="104" name="Google Shape;104;p19"/>
          <p:cNvSpPr txBox="1"/>
          <p:nvPr>
            <p:ph idx="1" type="subTitle"/>
          </p:nvPr>
        </p:nvSpPr>
        <p:spPr>
          <a:xfrm>
            <a:off x="722225" y="1367075"/>
            <a:ext cx="33720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5" name="Google Shape;105;p19"/>
          <p:cNvSpPr txBox="1"/>
          <p:nvPr>
            <p:ph idx="3" type="subTitle"/>
          </p:nvPr>
        </p:nvSpPr>
        <p:spPr>
          <a:xfrm>
            <a:off x="722225" y="3626100"/>
            <a:ext cx="33720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6" name="Google Shape;106;p1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14" name="Shape 1114"/>
        <p:cNvGrpSpPr/>
        <p:nvPr/>
      </p:nvGrpSpPr>
      <p:grpSpPr>
        <a:xfrm>
          <a:off x="0" y="0"/>
          <a:ext cx="0" cy="0"/>
          <a:chOff x="0" y="0"/>
          <a:chExt cx="0" cy="0"/>
        </a:xfrm>
      </p:grpSpPr>
      <p:sp>
        <p:nvSpPr>
          <p:cNvPr id="1115" name="Google Shape;1115;p188"/>
          <p:cNvSpPr txBox="1"/>
          <p:nvPr>
            <p:ph idx="1" type="body"/>
          </p:nvPr>
        </p:nvSpPr>
        <p:spPr>
          <a:xfrm>
            <a:off x="720000" y="4162425"/>
            <a:ext cx="7704000" cy="4410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400"/>
              <a:buNone/>
              <a:defRPr sz="1400"/>
            </a:lvl1pPr>
          </a:lstStyle>
          <a:p/>
        </p:txBody>
      </p:sp>
      <p:sp>
        <p:nvSpPr>
          <p:cNvPr id="1116" name="Google Shape;1116;p18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17" name="Shape 1117"/>
        <p:cNvGrpSpPr/>
        <p:nvPr/>
      </p:nvGrpSpPr>
      <p:grpSpPr>
        <a:xfrm>
          <a:off x="0" y="0"/>
          <a:ext cx="0" cy="0"/>
          <a:chOff x="0" y="0"/>
          <a:chExt cx="0" cy="0"/>
        </a:xfrm>
      </p:grpSpPr>
      <p:sp>
        <p:nvSpPr>
          <p:cNvPr id="1118" name="Google Shape;1118;p189"/>
          <p:cNvSpPr txBox="1"/>
          <p:nvPr>
            <p:ph hasCustomPrompt="1" type="title"/>
          </p:nvPr>
        </p:nvSpPr>
        <p:spPr>
          <a:xfrm>
            <a:off x="622763" y="2390125"/>
            <a:ext cx="7704000" cy="17895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7000"/>
              <a:buNone/>
              <a:defRPr sz="8000">
                <a:solidFill>
                  <a:srgbClr val="000000"/>
                </a:solidFill>
              </a:defRPr>
            </a:lvl1pPr>
            <a:lvl2pPr lvl="1" rtl="0">
              <a:spcBef>
                <a:spcPts val="0"/>
              </a:spcBef>
              <a:spcAft>
                <a:spcPts val="0"/>
              </a:spcAft>
              <a:buClr>
                <a:srgbClr val="FFFFFF"/>
              </a:buClr>
              <a:buSzPts val="7000"/>
              <a:buNone/>
              <a:defRPr sz="7000">
                <a:solidFill>
                  <a:srgbClr val="FFFFFF"/>
                </a:solidFill>
              </a:defRPr>
            </a:lvl2pPr>
            <a:lvl3pPr lvl="2" rtl="0">
              <a:spcBef>
                <a:spcPts val="0"/>
              </a:spcBef>
              <a:spcAft>
                <a:spcPts val="0"/>
              </a:spcAft>
              <a:buClr>
                <a:srgbClr val="FFFFFF"/>
              </a:buClr>
              <a:buSzPts val="7000"/>
              <a:buNone/>
              <a:defRPr sz="7000">
                <a:solidFill>
                  <a:srgbClr val="FFFFFF"/>
                </a:solidFill>
              </a:defRPr>
            </a:lvl3pPr>
            <a:lvl4pPr lvl="3" rtl="0">
              <a:spcBef>
                <a:spcPts val="0"/>
              </a:spcBef>
              <a:spcAft>
                <a:spcPts val="0"/>
              </a:spcAft>
              <a:buClr>
                <a:srgbClr val="FFFFFF"/>
              </a:buClr>
              <a:buSzPts val="7000"/>
              <a:buNone/>
              <a:defRPr sz="7000">
                <a:solidFill>
                  <a:srgbClr val="FFFFFF"/>
                </a:solidFill>
              </a:defRPr>
            </a:lvl4pPr>
            <a:lvl5pPr lvl="4" rtl="0">
              <a:spcBef>
                <a:spcPts val="0"/>
              </a:spcBef>
              <a:spcAft>
                <a:spcPts val="0"/>
              </a:spcAft>
              <a:buClr>
                <a:srgbClr val="FFFFFF"/>
              </a:buClr>
              <a:buSzPts val="7000"/>
              <a:buNone/>
              <a:defRPr sz="7000">
                <a:solidFill>
                  <a:srgbClr val="FFFFFF"/>
                </a:solidFill>
              </a:defRPr>
            </a:lvl5pPr>
            <a:lvl6pPr lvl="5" rtl="0">
              <a:spcBef>
                <a:spcPts val="0"/>
              </a:spcBef>
              <a:spcAft>
                <a:spcPts val="0"/>
              </a:spcAft>
              <a:buClr>
                <a:srgbClr val="FFFFFF"/>
              </a:buClr>
              <a:buSzPts val="7000"/>
              <a:buNone/>
              <a:defRPr sz="7000">
                <a:solidFill>
                  <a:srgbClr val="FFFFFF"/>
                </a:solidFill>
              </a:defRPr>
            </a:lvl6pPr>
            <a:lvl7pPr lvl="6" rtl="0">
              <a:spcBef>
                <a:spcPts val="0"/>
              </a:spcBef>
              <a:spcAft>
                <a:spcPts val="0"/>
              </a:spcAft>
              <a:buClr>
                <a:srgbClr val="FFFFFF"/>
              </a:buClr>
              <a:buSzPts val="7000"/>
              <a:buNone/>
              <a:defRPr sz="7000">
                <a:solidFill>
                  <a:srgbClr val="FFFFFF"/>
                </a:solidFill>
              </a:defRPr>
            </a:lvl7pPr>
            <a:lvl8pPr lvl="7" rtl="0">
              <a:spcBef>
                <a:spcPts val="0"/>
              </a:spcBef>
              <a:spcAft>
                <a:spcPts val="0"/>
              </a:spcAft>
              <a:buClr>
                <a:srgbClr val="FFFFFF"/>
              </a:buClr>
              <a:buSzPts val="7000"/>
              <a:buNone/>
              <a:defRPr sz="7000">
                <a:solidFill>
                  <a:srgbClr val="FFFFFF"/>
                </a:solidFill>
              </a:defRPr>
            </a:lvl8pPr>
            <a:lvl9pPr lvl="8" rtl="0">
              <a:spcBef>
                <a:spcPts val="0"/>
              </a:spcBef>
              <a:spcAft>
                <a:spcPts val="0"/>
              </a:spcAft>
              <a:buClr>
                <a:srgbClr val="FFFFFF"/>
              </a:buClr>
              <a:buSzPts val="7000"/>
              <a:buNone/>
              <a:defRPr sz="7000">
                <a:solidFill>
                  <a:srgbClr val="FFFFFF"/>
                </a:solidFill>
              </a:defRPr>
            </a:lvl9pPr>
          </a:lstStyle>
          <a:p>
            <a:r>
              <a:t>xx%</a:t>
            </a:r>
          </a:p>
        </p:txBody>
      </p:sp>
      <p:sp>
        <p:nvSpPr>
          <p:cNvPr id="1119" name="Google Shape;1119;p189"/>
          <p:cNvSpPr txBox="1"/>
          <p:nvPr>
            <p:ph idx="1" type="subTitle"/>
          </p:nvPr>
        </p:nvSpPr>
        <p:spPr>
          <a:xfrm>
            <a:off x="613775" y="4171175"/>
            <a:ext cx="6964500" cy="43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1800"/>
              <a:buNone/>
              <a:defRPr>
                <a:solidFill>
                  <a:srgbClr val="FFFFFF"/>
                </a:solidFill>
                <a:highlight>
                  <a:schemeClr val="accent6"/>
                </a:highligh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20" name="Google Shape;1120;p18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21" name="Shape 1121"/>
        <p:cNvGrpSpPr/>
        <p:nvPr/>
      </p:nvGrpSpPr>
      <p:grpSpPr>
        <a:xfrm>
          <a:off x="0" y="0"/>
          <a:ext cx="0" cy="0"/>
          <a:chOff x="0" y="0"/>
          <a:chExt cx="0" cy="0"/>
        </a:xfrm>
      </p:grpSpPr>
      <p:sp>
        <p:nvSpPr>
          <p:cNvPr id="1122" name="Google Shape;1122;p19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CUSTOM">
    <p:spTree>
      <p:nvGrpSpPr>
        <p:cNvPr id="1123" name="Shape 1123"/>
        <p:cNvGrpSpPr/>
        <p:nvPr/>
      </p:nvGrpSpPr>
      <p:grpSpPr>
        <a:xfrm>
          <a:off x="0" y="0"/>
          <a:ext cx="0" cy="0"/>
          <a:chOff x="0" y="0"/>
          <a:chExt cx="0" cy="0"/>
        </a:xfrm>
      </p:grpSpPr>
      <p:sp>
        <p:nvSpPr>
          <p:cNvPr id="1124" name="Google Shape;1124;p191"/>
          <p:cNvSpPr/>
          <p:nvPr/>
        </p:nvSpPr>
        <p:spPr>
          <a:xfrm>
            <a:off x="152400" y="166550"/>
            <a:ext cx="6058800" cy="1234200"/>
          </a:xfrm>
          <a:prstGeom prst="rect">
            <a:avLst/>
          </a:prstGeom>
          <a:solidFill>
            <a:srgbClr val="FFB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91"/>
          <p:cNvSpPr txBox="1"/>
          <p:nvPr>
            <p:ph hasCustomPrompt="1" type="title"/>
          </p:nvPr>
        </p:nvSpPr>
        <p:spPr>
          <a:xfrm>
            <a:off x="720000" y="2132600"/>
            <a:ext cx="900000" cy="669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3500"/>
              <a:buNone/>
              <a:defRPr sz="3500">
                <a:solidFill>
                  <a:srgbClr val="000000"/>
                </a:solidFill>
              </a:defRPr>
            </a:lvl1pPr>
            <a:lvl2pPr lvl="1" rtl="0" algn="ctr">
              <a:spcBef>
                <a:spcPts val="0"/>
              </a:spcBef>
              <a:spcAft>
                <a:spcPts val="0"/>
              </a:spcAft>
              <a:buClr>
                <a:srgbClr val="000000"/>
              </a:buClr>
              <a:buSzPts val="5000"/>
              <a:buNone/>
              <a:defRPr sz="5000">
                <a:solidFill>
                  <a:srgbClr val="000000"/>
                </a:solidFill>
              </a:defRPr>
            </a:lvl2pPr>
            <a:lvl3pPr lvl="2" rtl="0" algn="ctr">
              <a:spcBef>
                <a:spcPts val="0"/>
              </a:spcBef>
              <a:spcAft>
                <a:spcPts val="0"/>
              </a:spcAft>
              <a:buClr>
                <a:srgbClr val="000000"/>
              </a:buClr>
              <a:buSzPts val="5000"/>
              <a:buNone/>
              <a:defRPr sz="5000">
                <a:solidFill>
                  <a:srgbClr val="000000"/>
                </a:solidFill>
              </a:defRPr>
            </a:lvl3pPr>
            <a:lvl4pPr lvl="3" rtl="0" algn="ctr">
              <a:spcBef>
                <a:spcPts val="0"/>
              </a:spcBef>
              <a:spcAft>
                <a:spcPts val="0"/>
              </a:spcAft>
              <a:buClr>
                <a:srgbClr val="000000"/>
              </a:buClr>
              <a:buSzPts val="5000"/>
              <a:buNone/>
              <a:defRPr sz="5000">
                <a:solidFill>
                  <a:srgbClr val="000000"/>
                </a:solidFill>
              </a:defRPr>
            </a:lvl4pPr>
            <a:lvl5pPr lvl="4" rtl="0" algn="ctr">
              <a:spcBef>
                <a:spcPts val="0"/>
              </a:spcBef>
              <a:spcAft>
                <a:spcPts val="0"/>
              </a:spcAft>
              <a:buClr>
                <a:srgbClr val="000000"/>
              </a:buClr>
              <a:buSzPts val="5000"/>
              <a:buNone/>
              <a:defRPr sz="5000">
                <a:solidFill>
                  <a:srgbClr val="000000"/>
                </a:solidFill>
              </a:defRPr>
            </a:lvl5pPr>
            <a:lvl6pPr lvl="5" rtl="0" algn="ctr">
              <a:spcBef>
                <a:spcPts val="0"/>
              </a:spcBef>
              <a:spcAft>
                <a:spcPts val="0"/>
              </a:spcAft>
              <a:buClr>
                <a:srgbClr val="000000"/>
              </a:buClr>
              <a:buSzPts val="5000"/>
              <a:buNone/>
              <a:defRPr sz="5000">
                <a:solidFill>
                  <a:srgbClr val="000000"/>
                </a:solidFill>
              </a:defRPr>
            </a:lvl6pPr>
            <a:lvl7pPr lvl="6" rtl="0" algn="ctr">
              <a:spcBef>
                <a:spcPts val="0"/>
              </a:spcBef>
              <a:spcAft>
                <a:spcPts val="0"/>
              </a:spcAft>
              <a:buClr>
                <a:srgbClr val="000000"/>
              </a:buClr>
              <a:buSzPts val="5000"/>
              <a:buNone/>
              <a:defRPr sz="5000">
                <a:solidFill>
                  <a:srgbClr val="000000"/>
                </a:solidFill>
              </a:defRPr>
            </a:lvl7pPr>
            <a:lvl8pPr lvl="7" rtl="0" algn="ctr">
              <a:spcBef>
                <a:spcPts val="0"/>
              </a:spcBef>
              <a:spcAft>
                <a:spcPts val="0"/>
              </a:spcAft>
              <a:buClr>
                <a:srgbClr val="000000"/>
              </a:buClr>
              <a:buSzPts val="5000"/>
              <a:buNone/>
              <a:defRPr sz="5000">
                <a:solidFill>
                  <a:srgbClr val="000000"/>
                </a:solidFill>
              </a:defRPr>
            </a:lvl8pPr>
            <a:lvl9pPr lvl="8" rtl="0" algn="ctr">
              <a:spcBef>
                <a:spcPts val="0"/>
              </a:spcBef>
              <a:spcAft>
                <a:spcPts val="0"/>
              </a:spcAft>
              <a:buClr>
                <a:srgbClr val="000000"/>
              </a:buClr>
              <a:buSzPts val="5000"/>
              <a:buNone/>
              <a:defRPr sz="5000">
                <a:solidFill>
                  <a:srgbClr val="000000"/>
                </a:solidFill>
              </a:defRPr>
            </a:lvl9pPr>
          </a:lstStyle>
          <a:p>
            <a:r>
              <a:t>xx%</a:t>
            </a:r>
          </a:p>
        </p:txBody>
      </p:sp>
      <p:sp>
        <p:nvSpPr>
          <p:cNvPr id="1126" name="Google Shape;1126;p191"/>
          <p:cNvSpPr txBox="1"/>
          <p:nvPr>
            <p:ph idx="1" type="subTitle"/>
          </p:nvPr>
        </p:nvSpPr>
        <p:spPr>
          <a:xfrm>
            <a:off x="1938300" y="2004350"/>
            <a:ext cx="2452500" cy="354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atin typeface="Montserrat ExtraBold"/>
                <a:ea typeface="Montserrat ExtraBold"/>
                <a:cs typeface="Montserrat ExtraBold"/>
                <a:sym typeface="Montserrat ExtraBold"/>
              </a:defRPr>
            </a:lvl1pPr>
            <a:lvl2pPr lvl="1" rtl="0">
              <a:spcBef>
                <a:spcPts val="1600"/>
              </a:spcBef>
              <a:spcAft>
                <a:spcPts val="0"/>
              </a:spcAft>
              <a:buNone/>
              <a:defRPr sz="1600">
                <a:latin typeface="Montserrat ExtraBold"/>
                <a:ea typeface="Montserrat ExtraBold"/>
                <a:cs typeface="Montserrat ExtraBold"/>
                <a:sym typeface="Montserrat ExtraBold"/>
              </a:defRPr>
            </a:lvl2pPr>
            <a:lvl3pPr lvl="2" rtl="0">
              <a:spcBef>
                <a:spcPts val="1600"/>
              </a:spcBef>
              <a:spcAft>
                <a:spcPts val="0"/>
              </a:spcAft>
              <a:buNone/>
              <a:defRPr sz="1600">
                <a:latin typeface="Montserrat ExtraBold"/>
                <a:ea typeface="Montserrat ExtraBold"/>
                <a:cs typeface="Montserrat ExtraBold"/>
                <a:sym typeface="Montserrat ExtraBold"/>
              </a:defRPr>
            </a:lvl3pPr>
            <a:lvl4pPr lvl="3" rtl="0">
              <a:spcBef>
                <a:spcPts val="1600"/>
              </a:spcBef>
              <a:spcAft>
                <a:spcPts val="0"/>
              </a:spcAft>
              <a:buNone/>
              <a:defRPr sz="1600">
                <a:latin typeface="Montserrat ExtraBold"/>
                <a:ea typeface="Montserrat ExtraBold"/>
                <a:cs typeface="Montserrat ExtraBold"/>
                <a:sym typeface="Montserrat ExtraBold"/>
              </a:defRPr>
            </a:lvl4pPr>
            <a:lvl5pPr lvl="4" rtl="0">
              <a:spcBef>
                <a:spcPts val="1600"/>
              </a:spcBef>
              <a:spcAft>
                <a:spcPts val="0"/>
              </a:spcAft>
              <a:buNone/>
              <a:defRPr sz="1600">
                <a:latin typeface="Montserrat ExtraBold"/>
                <a:ea typeface="Montserrat ExtraBold"/>
                <a:cs typeface="Montserrat ExtraBold"/>
                <a:sym typeface="Montserrat ExtraBold"/>
              </a:defRPr>
            </a:lvl5pPr>
            <a:lvl6pPr lvl="5" rtl="0">
              <a:spcBef>
                <a:spcPts val="1600"/>
              </a:spcBef>
              <a:spcAft>
                <a:spcPts val="0"/>
              </a:spcAft>
              <a:buNone/>
              <a:defRPr sz="1600">
                <a:latin typeface="Montserrat ExtraBold"/>
                <a:ea typeface="Montserrat ExtraBold"/>
                <a:cs typeface="Montserrat ExtraBold"/>
                <a:sym typeface="Montserrat ExtraBold"/>
              </a:defRPr>
            </a:lvl6pPr>
            <a:lvl7pPr lvl="6" rtl="0">
              <a:spcBef>
                <a:spcPts val="1600"/>
              </a:spcBef>
              <a:spcAft>
                <a:spcPts val="0"/>
              </a:spcAft>
              <a:buNone/>
              <a:defRPr sz="1600">
                <a:latin typeface="Montserrat ExtraBold"/>
                <a:ea typeface="Montserrat ExtraBold"/>
                <a:cs typeface="Montserrat ExtraBold"/>
                <a:sym typeface="Montserrat ExtraBold"/>
              </a:defRPr>
            </a:lvl7pPr>
            <a:lvl8pPr lvl="7" rtl="0">
              <a:spcBef>
                <a:spcPts val="1600"/>
              </a:spcBef>
              <a:spcAft>
                <a:spcPts val="0"/>
              </a:spcAft>
              <a:buNone/>
              <a:defRPr sz="1600">
                <a:latin typeface="Montserrat ExtraBold"/>
                <a:ea typeface="Montserrat ExtraBold"/>
                <a:cs typeface="Montserrat ExtraBold"/>
                <a:sym typeface="Montserrat ExtraBold"/>
              </a:defRPr>
            </a:lvl8pPr>
            <a:lvl9pPr lvl="8" rtl="0">
              <a:spcBef>
                <a:spcPts val="1600"/>
              </a:spcBef>
              <a:spcAft>
                <a:spcPts val="1600"/>
              </a:spcAft>
              <a:buNone/>
              <a:defRPr sz="1600">
                <a:latin typeface="Montserrat ExtraBold"/>
                <a:ea typeface="Montserrat ExtraBold"/>
                <a:cs typeface="Montserrat ExtraBold"/>
                <a:sym typeface="Montserrat ExtraBold"/>
              </a:defRPr>
            </a:lvl9pPr>
          </a:lstStyle>
          <a:p/>
        </p:txBody>
      </p:sp>
      <p:sp>
        <p:nvSpPr>
          <p:cNvPr id="1127" name="Google Shape;1127;p191"/>
          <p:cNvSpPr txBox="1"/>
          <p:nvPr>
            <p:ph hasCustomPrompt="1" idx="2" type="title"/>
          </p:nvPr>
        </p:nvSpPr>
        <p:spPr>
          <a:xfrm>
            <a:off x="720000" y="3669100"/>
            <a:ext cx="900000" cy="669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3500"/>
              <a:buNone/>
              <a:defRPr sz="3500">
                <a:solidFill>
                  <a:srgbClr val="000000"/>
                </a:solidFill>
              </a:defRPr>
            </a:lvl1pPr>
            <a:lvl2pPr lvl="1" rtl="0" algn="ctr">
              <a:spcBef>
                <a:spcPts val="0"/>
              </a:spcBef>
              <a:spcAft>
                <a:spcPts val="0"/>
              </a:spcAft>
              <a:buClr>
                <a:srgbClr val="000000"/>
              </a:buClr>
              <a:buSzPts val="5000"/>
              <a:buNone/>
              <a:defRPr sz="5000">
                <a:solidFill>
                  <a:srgbClr val="000000"/>
                </a:solidFill>
              </a:defRPr>
            </a:lvl2pPr>
            <a:lvl3pPr lvl="2" rtl="0" algn="ctr">
              <a:spcBef>
                <a:spcPts val="0"/>
              </a:spcBef>
              <a:spcAft>
                <a:spcPts val="0"/>
              </a:spcAft>
              <a:buClr>
                <a:srgbClr val="000000"/>
              </a:buClr>
              <a:buSzPts val="5000"/>
              <a:buNone/>
              <a:defRPr sz="5000">
                <a:solidFill>
                  <a:srgbClr val="000000"/>
                </a:solidFill>
              </a:defRPr>
            </a:lvl3pPr>
            <a:lvl4pPr lvl="3" rtl="0" algn="ctr">
              <a:spcBef>
                <a:spcPts val="0"/>
              </a:spcBef>
              <a:spcAft>
                <a:spcPts val="0"/>
              </a:spcAft>
              <a:buClr>
                <a:srgbClr val="000000"/>
              </a:buClr>
              <a:buSzPts val="5000"/>
              <a:buNone/>
              <a:defRPr sz="5000">
                <a:solidFill>
                  <a:srgbClr val="000000"/>
                </a:solidFill>
              </a:defRPr>
            </a:lvl4pPr>
            <a:lvl5pPr lvl="4" rtl="0" algn="ctr">
              <a:spcBef>
                <a:spcPts val="0"/>
              </a:spcBef>
              <a:spcAft>
                <a:spcPts val="0"/>
              </a:spcAft>
              <a:buClr>
                <a:srgbClr val="000000"/>
              </a:buClr>
              <a:buSzPts val="5000"/>
              <a:buNone/>
              <a:defRPr sz="5000">
                <a:solidFill>
                  <a:srgbClr val="000000"/>
                </a:solidFill>
              </a:defRPr>
            </a:lvl5pPr>
            <a:lvl6pPr lvl="5" rtl="0" algn="ctr">
              <a:spcBef>
                <a:spcPts val="0"/>
              </a:spcBef>
              <a:spcAft>
                <a:spcPts val="0"/>
              </a:spcAft>
              <a:buClr>
                <a:srgbClr val="000000"/>
              </a:buClr>
              <a:buSzPts val="5000"/>
              <a:buNone/>
              <a:defRPr sz="5000">
                <a:solidFill>
                  <a:srgbClr val="000000"/>
                </a:solidFill>
              </a:defRPr>
            </a:lvl6pPr>
            <a:lvl7pPr lvl="6" rtl="0" algn="ctr">
              <a:spcBef>
                <a:spcPts val="0"/>
              </a:spcBef>
              <a:spcAft>
                <a:spcPts val="0"/>
              </a:spcAft>
              <a:buClr>
                <a:srgbClr val="000000"/>
              </a:buClr>
              <a:buSzPts val="5000"/>
              <a:buNone/>
              <a:defRPr sz="5000">
                <a:solidFill>
                  <a:srgbClr val="000000"/>
                </a:solidFill>
              </a:defRPr>
            </a:lvl7pPr>
            <a:lvl8pPr lvl="7" rtl="0" algn="ctr">
              <a:spcBef>
                <a:spcPts val="0"/>
              </a:spcBef>
              <a:spcAft>
                <a:spcPts val="0"/>
              </a:spcAft>
              <a:buClr>
                <a:srgbClr val="000000"/>
              </a:buClr>
              <a:buSzPts val="5000"/>
              <a:buNone/>
              <a:defRPr sz="5000">
                <a:solidFill>
                  <a:srgbClr val="000000"/>
                </a:solidFill>
              </a:defRPr>
            </a:lvl8pPr>
            <a:lvl9pPr lvl="8" rtl="0" algn="ctr">
              <a:spcBef>
                <a:spcPts val="0"/>
              </a:spcBef>
              <a:spcAft>
                <a:spcPts val="0"/>
              </a:spcAft>
              <a:buClr>
                <a:srgbClr val="000000"/>
              </a:buClr>
              <a:buSzPts val="5000"/>
              <a:buNone/>
              <a:defRPr sz="5000">
                <a:solidFill>
                  <a:srgbClr val="000000"/>
                </a:solidFill>
              </a:defRPr>
            </a:lvl9pPr>
          </a:lstStyle>
          <a:p>
            <a:r>
              <a:t>xx%</a:t>
            </a:r>
          </a:p>
        </p:txBody>
      </p:sp>
      <p:sp>
        <p:nvSpPr>
          <p:cNvPr id="1128" name="Google Shape;1128;p191"/>
          <p:cNvSpPr txBox="1"/>
          <p:nvPr>
            <p:ph idx="3" type="subTitle"/>
          </p:nvPr>
        </p:nvSpPr>
        <p:spPr>
          <a:xfrm>
            <a:off x="1938300" y="3516675"/>
            <a:ext cx="2452500" cy="354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atin typeface="Montserrat ExtraBold"/>
                <a:ea typeface="Montserrat ExtraBold"/>
                <a:cs typeface="Montserrat ExtraBold"/>
                <a:sym typeface="Montserrat ExtraBold"/>
              </a:defRPr>
            </a:lvl1pPr>
            <a:lvl2pPr lvl="1" rtl="0">
              <a:spcBef>
                <a:spcPts val="1600"/>
              </a:spcBef>
              <a:spcAft>
                <a:spcPts val="0"/>
              </a:spcAft>
              <a:buNone/>
              <a:defRPr sz="1600">
                <a:latin typeface="Montserrat ExtraBold"/>
                <a:ea typeface="Montserrat ExtraBold"/>
                <a:cs typeface="Montserrat ExtraBold"/>
                <a:sym typeface="Montserrat ExtraBold"/>
              </a:defRPr>
            </a:lvl2pPr>
            <a:lvl3pPr lvl="2" rtl="0">
              <a:spcBef>
                <a:spcPts val="1600"/>
              </a:spcBef>
              <a:spcAft>
                <a:spcPts val="0"/>
              </a:spcAft>
              <a:buNone/>
              <a:defRPr sz="1600">
                <a:latin typeface="Montserrat ExtraBold"/>
                <a:ea typeface="Montserrat ExtraBold"/>
                <a:cs typeface="Montserrat ExtraBold"/>
                <a:sym typeface="Montserrat ExtraBold"/>
              </a:defRPr>
            </a:lvl3pPr>
            <a:lvl4pPr lvl="3" rtl="0">
              <a:spcBef>
                <a:spcPts val="1600"/>
              </a:spcBef>
              <a:spcAft>
                <a:spcPts val="0"/>
              </a:spcAft>
              <a:buNone/>
              <a:defRPr sz="1600">
                <a:latin typeface="Montserrat ExtraBold"/>
                <a:ea typeface="Montserrat ExtraBold"/>
                <a:cs typeface="Montserrat ExtraBold"/>
                <a:sym typeface="Montserrat ExtraBold"/>
              </a:defRPr>
            </a:lvl4pPr>
            <a:lvl5pPr lvl="4" rtl="0">
              <a:spcBef>
                <a:spcPts val="1600"/>
              </a:spcBef>
              <a:spcAft>
                <a:spcPts val="0"/>
              </a:spcAft>
              <a:buNone/>
              <a:defRPr sz="1600">
                <a:latin typeface="Montserrat ExtraBold"/>
                <a:ea typeface="Montserrat ExtraBold"/>
                <a:cs typeface="Montserrat ExtraBold"/>
                <a:sym typeface="Montserrat ExtraBold"/>
              </a:defRPr>
            </a:lvl5pPr>
            <a:lvl6pPr lvl="5" rtl="0">
              <a:spcBef>
                <a:spcPts val="1600"/>
              </a:spcBef>
              <a:spcAft>
                <a:spcPts val="0"/>
              </a:spcAft>
              <a:buNone/>
              <a:defRPr sz="1600">
                <a:latin typeface="Montserrat ExtraBold"/>
                <a:ea typeface="Montserrat ExtraBold"/>
                <a:cs typeface="Montserrat ExtraBold"/>
                <a:sym typeface="Montserrat ExtraBold"/>
              </a:defRPr>
            </a:lvl6pPr>
            <a:lvl7pPr lvl="6" rtl="0">
              <a:spcBef>
                <a:spcPts val="1600"/>
              </a:spcBef>
              <a:spcAft>
                <a:spcPts val="0"/>
              </a:spcAft>
              <a:buNone/>
              <a:defRPr sz="1600">
                <a:latin typeface="Montserrat ExtraBold"/>
                <a:ea typeface="Montserrat ExtraBold"/>
                <a:cs typeface="Montserrat ExtraBold"/>
                <a:sym typeface="Montserrat ExtraBold"/>
              </a:defRPr>
            </a:lvl7pPr>
            <a:lvl8pPr lvl="7" rtl="0">
              <a:spcBef>
                <a:spcPts val="1600"/>
              </a:spcBef>
              <a:spcAft>
                <a:spcPts val="0"/>
              </a:spcAft>
              <a:buNone/>
              <a:defRPr sz="1600">
                <a:latin typeface="Montserrat ExtraBold"/>
                <a:ea typeface="Montserrat ExtraBold"/>
                <a:cs typeface="Montserrat ExtraBold"/>
                <a:sym typeface="Montserrat ExtraBold"/>
              </a:defRPr>
            </a:lvl8pPr>
            <a:lvl9pPr lvl="8" rtl="0">
              <a:spcBef>
                <a:spcPts val="1600"/>
              </a:spcBef>
              <a:spcAft>
                <a:spcPts val="1600"/>
              </a:spcAft>
              <a:buNone/>
              <a:defRPr sz="1600">
                <a:latin typeface="Montserrat ExtraBold"/>
                <a:ea typeface="Montserrat ExtraBold"/>
                <a:cs typeface="Montserrat ExtraBold"/>
                <a:sym typeface="Montserrat ExtraBold"/>
              </a:defRPr>
            </a:lvl9pPr>
          </a:lstStyle>
          <a:p/>
        </p:txBody>
      </p:sp>
      <p:sp>
        <p:nvSpPr>
          <p:cNvPr id="1129" name="Google Shape;1129;p191"/>
          <p:cNvSpPr txBox="1"/>
          <p:nvPr>
            <p:ph hasCustomPrompt="1" idx="4" type="title"/>
          </p:nvPr>
        </p:nvSpPr>
        <p:spPr>
          <a:xfrm>
            <a:off x="4752900" y="2132600"/>
            <a:ext cx="900000" cy="669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3500"/>
              <a:buNone/>
              <a:defRPr sz="3500">
                <a:solidFill>
                  <a:srgbClr val="000000"/>
                </a:solidFill>
              </a:defRPr>
            </a:lvl1pPr>
            <a:lvl2pPr lvl="1" rtl="0" algn="ctr">
              <a:spcBef>
                <a:spcPts val="0"/>
              </a:spcBef>
              <a:spcAft>
                <a:spcPts val="0"/>
              </a:spcAft>
              <a:buClr>
                <a:srgbClr val="000000"/>
              </a:buClr>
              <a:buSzPts val="5000"/>
              <a:buNone/>
              <a:defRPr sz="5000">
                <a:solidFill>
                  <a:srgbClr val="000000"/>
                </a:solidFill>
              </a:defRPr>
            </a:lvl2pPr>
            <a:lvl3pPr lvl="2" rtl="0" algn="ctr">
              <a:spcBef>
                <a:spcPts val="0"/>
              </a:spcBef>
              <a:spcAft>
                <a:spcPts val="0"/>
              </a:spcAft>
              <a:buClr>
                <a:srgbClr val="000000"/>
              </a:buClr>
              <a:buSzPts val="5000"/>
              <a:buNone/>
              <a:defRPr sz="5000">
                <a:solidFill>
                  <a:srgbClr val="000000"/>
                </a:solidFill>
              </a:defRPr>
            </a:lvl3pPr>
            <a:lvl4pPr lvl="3" rtl="0" algn="ctr">
              <a:spcBef>
                <a:spcPts val="0"/>
              </a:spcBef>
              <a:spcAft>
                <a:spcPts val="0"/>
              </a:spcAft>
              <a:buClr>
                <a:srgbClr val="000000"/>
              </a:buClr>
              <a:buSzPts val="5000"/>
              <a:buNone/>
              <a:defRPr sz="5000">
                <a:solidFill>
                  <a:srgbClr val="000000"/>
                </a:solidFill>
              </a:defRPr>
            </a:lvl4pPr>
            <a:lvl5pPr lvl="4" rtl="0" algn="ctr">
              <a:spcBef>
                <a:spcPts val="0"/>
              </a:spcBef>
              <a:spcAft>
                <a:spcPts val="0"/>
              </a:spcAft>
              <a:buClr>
                <a:srgbClr val="000000"/>
              </a:buClr>
              <a:buSzPts val="5000"/>
              <a:buNone/>
              <a:defRPr sz="5000">
                <a:solidFill>
                  <a:srgbClr val="000000"/>
                </a:solidFill>
              </a:defRPr>
            </a:lvl5pPr>
            <a:lvl6pPr lvl="5" rtl="0" algn="ctr">
              <a:spcBef>
                <a:spcPts val="0"/>
              </a:spcBef>
              <a:spcAft>
                <a:spcPts val="0"/>
              </a:spcAft>
              <a:buClr>
                <a:srgbClr val="000000"/>
              </a:buClr>
              <a:buSzPts val="5000"/>
              <a:buNone/>
              <a:defRPr sz="5000">
                <a:solidFill>
                  <a:srgbClr val="000000"/>
                </a:solidFill>
              </a:defRPr>
            </a:lvl6pPr>
            <a:lvl7pPr lvl="6" rtl="0" algn="ctr">
              <a:spcBef>
                <a:spcPts val="0"/>
              </a:spcBef>
              <a:spcAft>
                <a:spcPts val="0"/>
              </a:spcAft>
              <a:buClr>
                <a:srgbClr val="000000"/>
              </a:buClr>
              <a:buSzPts val="5000"/>
              <a:buNone/>
              <a:defRPr sz="5000">
                <a:solidFill>
                  <a:srgbClr val="000000"/>
                </a:solidFill>
              </a:defRPr>
            </a:lvl7pPr>
            <a:lvl8pPr lvl="7" rtl="0" algn="ctr">
              <a:spcBef>
                <a:spcPts val="0"/>
              </a:spcBef>
              <a:spcAft>
                <a:spcPts val="0"/>
              </a:spcAft>
              <a:buClr>
                <a:srgbClr val="000000"/>
              </a:buClr>
              <a:buSzPts val="5000"/>
              <a:buNone/>
              <a:defRPr sz="5000">
                <a:solidFill>
                  <a:srgbClr val="000000"/>
                </a:solidFill>
              </a:defRPr>
            </a:lvl8pPr>
            <a:lvl9pPr lvl="8" rtl="0" algn="ctr">
              <a:spcBef>
                <a:spcPts val="0"/>
              </a:spcBef>
              <a:spcAft>
                <a:spcPts val="0"/>
              </a:spcAft>
              <a:buClr>
                <a:srgbClr val="000000"/>
              </a:buClr>
              <a:buSzPts val="5000"/>
              <a:buNone/>
              <a:defRPr sz="5000">
                <a:solidFill>
                  <a:srgbClr val="000000"/>
                </a:solidFill>
              </a:defRPr>
            </a:lvl9pPr>
          </a:lstStyle>
          <a:p>
            <a:r>
              <a:t>xx%</a:t>
            </a:r>
          </a:p>
        </p:txBody>
      </p:sp>
      <p:sp>
        <p:nvSpPr>
          <p:cNvPr id="1130" name="Google Shape;1130;p191"/>
          <p:cNvSpPr txBox="1"/>
          <p:nvPr>
            <p:ph idx="5" type="subTitle"/>
          </p:nvPr>
        </p:nvSpPr>
        <p:spPr>
          <a:xfrm>
            <a:off x="5971200" y="2004350"/>
            <a:ext cx="2452500" cy="354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atin typeface="Montserrat ExtraBold"/>
                <a:ea typeface="Montserrat ExtraBold"/>
                <a:cs typeface="Montserrat ExtraBold"/>
                <a:sym typeface="Montserrat ExtraBold"/>
              </a:defRPr>
            </a:lvl1pPr>
            <a:lvl2pPr lvl="1" rtl="0">
              <a:spcBef>
                <a:spcPts val="1600"/>
              </a:spcBef>
              <a:spcAft>
                <a:spcPts val="0"/>
              </a:spcAft>
              <a:buNone/>
              <a:defRPr sz="1600">
                <a:latin typeface="Montserrat ExtraBold"/>
                <a:ea typeface="Montserrat ExtraBold"/>
                <a:cs typeface="Montserrat ExtraBold"/>
                <a:sym typeface="Montserrat ExtraBold"/>
              </a:defRPr>
            </a:lvl2pPr>
            <a:lvl3pPr lvl="2" rtl="0">
              <a:spcBef>
                <a:spcPts val="1600"/>
              </a:spcBef>
              <a:spcAft>
                <a:spcPts val="0"/>
              </a:spcAft>
              <a:buNone/>
              <a:defRPr sz="1600">
                <a:latin typeface="Montserrat ExtraBold"/>
                <a:ea typeface="Montserrat ExtraBold"/>
                <a:cs typeface="Montserrat ExtraBold"/>
                <a:sym typeface="Montserrat ExtraBold"/>
              </a:defRPr>
            </a:lvl3pPr>
            <a:lvl4pPr lvl="3" rtl="0">
              <a:spcBef>
                <a:spcPts val="1600"/>
              </a:spcBef>
              <a:spcAft>
                <a:spcPts val="0"/>
              </a:spcAft>
              <a:buNone/>
              <a:defRPr sz="1600">
                <a:latin typeface="Montserrat ExtraBold"/>
                <a:ea typeface="Montserrat ExtraBold"/>
                <a:cs typeface="Montserrat ExtraBold"/>
                <a:sym typeface="Montserrat ExtraBold"/>
              </a:defRPr>
            </a:lvl4pPr>
            <a:lvl5pPr lvl="4" rtl="0">
              <a:spcBef>
                <a:spcPts val="1600"/>
              </a:spcBef>
              <a:spcAft>
                <a:spcPts val="0"/>
              </a:spcAft>
              <a:buNone/>
              <a:defRPr sz="1600">
                <a:latin typeface="Montserrat ExtraBold"/>
                <a:ea typeface="Montserrat ExtraBold"/>
                <a:cs typeface="Montserrat ExtraBold"/>
                <a:sym typeface="Montserrat ExtraBold"/>
              </a:defRPr>
            </a:lvl5pPr>
            <a:lvl6pPr lvl="5" rtl="0">
              <a:spcBef>
                <a:spcPts val="1600"/>
              </a:spcBef>
              <a:spcAft>
                <a:spcPts val="0"/>
              </a:spcAft>
              <a:buNone/>
              <a:defRPr sz="1600">
                <a:latin typeface="Montserrat ExtraBold"/>
                <a:ea typeface="Montserrat ExtraBold"/>
                <a:cs typeface="Montserrat ExtraBold"/>
                <a:sym typeface="Montserrat ExtraBold"/>
              </a:defRPr>
            </a:lvl6pPr>
            <a:lvl7pPr lvl="6" rtl="0">
              <a:spcBef>
                <a:spcPts val="1600"/>
              </a:spcBef>
              <a:spcAft>
                <a:spcPts val="0"/>
              </a:spcAft>
              <a:buNone/>
              <a:defRPr sz="1600">
                <a:latin typeface="Montserrat ExtraBold"/>
                <a:ea typeface="Montserrat ExtraBold"/>
                <a:cs typeface="Montserrat ExtraBold"/>
                <a:sym typeface="Montserrat ExtraBold"/>
              </a:defRPr>
            </a:lvl7pPr>
            <a:lvl8pPr lvl="7" rtl="0">
              <a:spcBef>
                <a:spcPts val="1600"/>
              </a:spcBef>
              <a:spcAft>
                <a:spcPts val="0"/>
              </a:spcAft>
              <a:buNone/>
              <a:defRPr sz="1600">
                <a:latin typeface="Montserrat ExtraBold"/>
                <a:ea typeface="Montserrat ExtraBold"/>
                <a:cs typeface="Montserrat ExtraBold"/>
                <a:sym typeface="Montserrat ExtraBold"/>
              </a:defRPr>
            </a:lvl8pPr>
            <a:lvl9pPr lvl="8" rtl="0">
              <a:spcBef>
                <a:spcPts val="1600"/>
              </a:spcBef>
              <a:spcAft>
                <a:spcPts val="1600"/>
              </a:spcAft>
              <a:buNone/>
              <a:defRPr sz="1600">
                <a:latin typeface="Montserrat ExtraBold"/>
                <a:ea typeface="Montserrat ExtraBold"/>
                <a:cs typeface="Montserrat ExtraBold"/>
                <a:sym typeface="Montserrat ExtraBold"/>
              </a:defRPr>
            </a:lvl9pPr>
          </a:lstStyle>
          <a:p/>
        </p:txBody>
      </p:sp>
      <p:sp>
        <p:nvSpPr>
          <p:cNvPr id="1131" name="Google Shape;1131;p191"/>
          <p:cNvSpPr txBox="1"/>
          <p:nvPr>
            <p:ph hasCustomPrompt="1" idx="6" type="title"/>
          </p:nvPr>
        </p:nvSpPr>
        <p:spPr>
          <a:xfrm>
            <a:off x="4752900" y="3669100"/>
            <a:ext cx="900000" cy="669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3500"/>
              <a:buNone/>
              <a:defRPr sz="3500">
                <a:solidFill>
                  <a:srgbClr val="000000"/>
                </a:solidFill>
              </a:defRPr>
            </a:lvl1pPr>
            <a:lvl2pPr lvl="1" rtl="0" algn="ctr">
              <a:spcBef>
                <a:spcPts val="0"/>
              </a:spcBef>
              <a:spcAft>
                <a:spcPts val="0"/>
              </a:spcAft>
              <a:buClr>
                <a:srgbClr val="000000"/>
              </a:buClr>
              <a:buSzPts val="5000"/>
              <a:buNone/>
              <a:defRPr sz="5000">
                <a:solidFill>
                  <a:srgbClr val="000000"/>
                </a:solidFill>
              </a:defRPr>
            </a:lvl2pPr>
            <a:lvl3pPr lvl="2" rtl="0" algn="ctr">
              <a:spcBef>
                <a:spcPts val="0"/>
              </a:spcBef>
              <a:spcAft>
                <a:spcPts val="0"/>
              </a:spcAft>
              <a:buClr>
                <a:srgbClr val="000000"/>
              </a:buClr>
              <a:buSzPts val="5000"/>
              <a:buNone/>
              <a:defRPr sz="5000">
                <a:solidFill>
                  <a:srgbClr val="000000"/>
                </a:solidFill>
              </a:defRPr>
            </a:lvl3pPr>
            <a:lvl4pPr lvl="3" rtl="0" algn="ctr">
              <a:spcBef>
                <a:spcPts val="0"/>
              </a:spcBef>
              <a:spcAft>
                <a:spcPts val="0"/>
              </a:spcAft>
              <a:buClr>
                <a:srgbClr val="000000"/>
              </a:buClr>
              <a:buSzPts val="5000"/>
              <a:buNone/>
              <a:defRPr sz="5000">
                <a:solidFill>
                  <a:srgbClr val="000000"/>
                </a:solidFill>
              </a:defRPr>
            </a:lvl4pPr>
            <a:lvl5pPr lvl="4" rtl="0" algn="ctr">
              <a:spcBef>
                <a:spcPts val="0"/>
              </a:spcBef>
              <a:spcAft>
                <a:spcPts val="0"/>
              </a:spcAft>
              <a:buClr>
                <a:srgbClr val="000000"/>
              </a:buClr>
              <a:buSzPts val="5000"/>
              <a:buNone/>
              <a:defRPr sz="5000">
                <a:solidFill>
                  <a:srgbClr val="000000"/>
                </a:solidFill>
              </a:defRPr>
            </a:lvl5pPr>
            <a:lvl6pPr lvl="5" rtl="0" algn="ctr">
              <a:spcBef>
                <a:spcPts val="0"/>
              </a:spcBef>
              <a:spcAft>
                <a:spcPts val="0"/>
              </a:spcAft>
              <a:buClr>
                <a:srgbClr val="000000"/>
              </a:buClr>
              <a:buSzPts val="5000"/>
              <a:buNone/>
              <a:defRPr sz="5000">
                <a:solidFill>
                  <a:srgbClr val="000000"/>
                </a:solidFill>
              </a:defRPr>
            </a:lvl6pPr>
            <a:lvl7pPr lvl="6" rtl="0" algn="ctr">
              <a:spcBef>
                <a:spcPts val="0"/>
              </a:spcBef>
              <a:spcAft>
                <a:spcPts val="0"/>
              </a:spcAft>
              <a:buClr>
                <a:srgbClr val="000000"/>
              </a:buClr>
              <a:buSzPts val="5000"/>
              <a:buNone/>
              <a:defRPr sz="5000">
                <a:solidFill>
                  <a:srgbClr val="000000"/>
                </a:solidFill>
              </a:defRPr>
            </a:lvl7pPr>
            <a:lvl8pPr lvl="7" rtl="0" algn="ctr">
              <a:spcBef>
                <a:spcPts val="0"/>
              </a:spcBef>
              <a:spcAft>
                <a:spcPts val="0"/>
              </a:spcAft>
              <a:buClr>
                <a:srgbClr val="000000"/>
              </a:buClr>
              <a:buSzPts val="5000"/>
              <a:buNone/>
              <a:defRPr sz="5000">
                <a:solidFill>
                  <a:srgbClr val="000000"/>
                </a:solidFill>
              </a:defRPr>
            </a:lvl8pPr>
            <a:lvl9pPr lvl="8" rtl="0" algn="ctr">
              <a:spcBef>
                <a:spcPts val="0"/>
              </a:spcBef>
              <a:spcAft>
                <a:spcPts val="0"/>
              </a:spcAft>
              <a:buClr>
                <a:srgbClr val="000000"/>
              </a:buClr>
              <a:buSzPts val="5000"/>
              <a:buNone/>
              <a:defRPr sz="5000">
                <a:solidFill>
                  <a:srgbClr val="000000"/>
                </a:solidFill>
              </a:defRPr>
            </a:lvl9pPr>
          </a:lstStyle>
          <a:p>
            <a:r>
              <a:t>xx%</a:t>
            </a:r>
          </a:p>
        </p:txBody>
      </p:sp>
      <p:sp>
        <p:nvSpPr>
          <p:cNvPr id="1132" name="Google Shape;1132;p191"/>
          <p:cNvSpPr txBox="1"/>
          <p:nvPr>
            <p:ph idx="7" type="subTitle"/>
          </p:nvPr>
        </p:nvSpPr>
        <p:spPr>
          <a:xfrm>
            <a:off x="5971200" y="3516675"/>
            <a:ext cx="2452500" cy="354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atin typeface="Montserrat ExtraBold"/>
                <a:ea typeface="Montserrat ExtraBold"/>
                <a:cs typeface="Montserrat ExtraBold"/>
                <a:sym typeface="Montserrat ExtraBold"/>
              </a:defRPr>
            </a:lvl1pPr>
            <a:lvl2pPr lvl="1" rtl="0">
              <a:spcBef>
                <a:spcPts val="1600"/>
              </a:spcBef>
              <a:spcAft>
                <a:spcPts val="0"/>
              </a:spcAft>
              <a:buNone/>
              <a:defRPr sz="1600">
                <a:latin typeface="Montserrat ExtraBold"/>
                <a:ea typeface="Montserrat ExtraBold"/>
                <a:cs typeface="Montserrat ExtraBold"/>
                <a:sym typeface="Montserrat ExtraBold"/>
              </a:defRPr>
            </a:lvl2pPr>
            <a:lvl3pPr lvl="2" rtl="0">
              <a:spcBef>
                <a:spcPts val="1600"/>
              </a:spcBef>
              <a:spcAft>
                <a:spcPts val="0"/>
              </a:spcAft>
              <a:buNone/>
              <a:defRPr sz="1600">
                <a:latin typeface="Montserrat ExtraBold"/>
                <a:ea typeface="Montserrat ExtraBold"/>
                <a:cs typeface="Montserrat ExtraBold"/>
                <a:sym typeface="Montserrat ExtraBold"/>
              </a:defRPr>
            </a:lvl3pPr>
            <a:lvl4pPr lvl="3" rtl="0">
              <a:spcBef>
                <a:spcPts val="1600"/>
              </a:spcBef>
              <a:spcAft>
                <a:spcPts val="0"/>
              </a:spcAft>
              <a:buNone/>
              <a:defRPr sz="1600">
                <a:latin typeface="Montserrat ExtraBold"/>
                <a:ea typeface="Montserrat ExtraBold"/>
                <a:cs typeface="Montserrat ExtraBold"/>
                <a:sym typeface="Montserrat ExtraBold"/>
              </a:defRPr>
            </a:lvl4pPr>
            <a:lvl5pPr lvl="4" rtl="0">
              <a:spcBef>
                <a:spcPts val="1600"/>
              </a:spcBef>
              <a:spcAft>
                <a:spcPts val="0"/>
              </a:spcAft>
              <a:buNone/>
              <a:defRPr sz="1600">
                <a:latin typeface="Montserrat ExtraBold"/>
                <a:ea typeface="Montserrat ExtraBold"/>
                <a:cs typeface="Montserrat ExtraBold"/>
                <a:sym typeface="Montserrat ExtraBold"/>
              </a:defRPr>
            </a:lvl5pPr>
            <a:lvl6pPr lvl="5" rtl="0">
              <a:spcBef>
                <a:spcPts val="1600"/>
              </a:spcBef>
              <a:spcAft>
                <a:spcPts val="0"/>
              </a:spcAft>
              <a:buNone/>
              <a:defRPr sz="1600">
                <a:latin typeface="Montserrat ExtraBold"/>
                <a:ea typeface="Montserrat ExtraBold"/>
                <a:cs typeface="Montserrat ExtraBold"/>
                <a:sym typeface="Montserrat ExtraBold"/>
              </a:defRPr>
            </a:lvl6pPr>
            <a:lvl7pPr lvl="6" rtl="0">
              <a:spcBef>
                <a:spcPts val="1600"/>
              </a:spcBef>
              <a:spcAft>
                <a:spcPts val="0"/>
              </a:spcAft>
              <a:buNone/>
              <a:defRPr sz="1600">
                <a:latin typeface="Montserrat ExtraBold"/>
                <a:ea typeface="Montserrat ExtraBold"/>
                <a:cs typeface="Montserrat ExtraBold"/>
                <a:sym typeface="Montserrat ExtraBold"/>
              </a:defRPr>
            </a:lvl7pPr>
            <a:lvl8pPr lvl="7" rtl="0">
              <a:spcBef>
                <a:spcPts val="1600"/>
              </a:spcBef>
              <a:spcAft>
                <a:spcPts val="0"/>
              </a:spcAft>
              <a:buNone/>
              <a:defRPr sz="1600">
                <a:latin typeface="Montserrat ExtraBold"/>
                <a:ea typeface="Montserrat ExtraBold"/>
                <a:cs typeface="Montserrat ExtraBold"/>
                <a:sym typeface="Montserrat ExtraBold"/>
              </a:defRPr>
            </a:lvl8pPr>
            <a:lvl9pPr lvl="8" rtl="0">
              <a:spcBef>
                <a:spcPts val="1600"/>
              </a:spcBef>
              <a:spcAft>
                <a:spcPts val="1600"/>
              </a:spcAft>
              <a:buNone/>
              <a:defRPr sz="1600">
                <a:latin typeface="Montserrat ExtraBold"/>
                <a:ea typeface="Montserrat ExtraBold"/>
                <a:cs typeface="Montserrat ExtraBold"/>
                <a:sym typeface="Montserrat ExtraBold"/>
              </a:defRPr>
            </a:lvl9pPr>
          </a:lstStyle>
          <a:p/>
        </p:txBody>
      </p:sp>
      <p:sp>
        <p:nvSpPr>
          <p:cNvPr id="1133" name="Google Shape;1133;p191"/>
          <p:cNvSpPr txBox="1"/>
          <p:nvPr>
            <p:ph idx="8" type="title"/>
          </p:nvPr>
        </p:nvSpPr>
        <p:spPr>
          <a:xfrm>
            <a:off x="720000" y="540000"/>
            <a:ext cx="5491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solidFill>
                  <a:srgbClr val="FFFFFF"/>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134" name="Google Shape;1134;p191"/>
          <p:cNvSpPr txBox="1"/>
          <p:nvPr>
            <p:ph idx="9" type="subTitle"/>
          </p:nvPr>
        </p:nvSpPr>
        <p:spPr>
          <a:xfrm>
            <a:off x="1947450" y="2360150"/>
            <a:ext cx="2452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35" name="Google Shape;1135;p191"/>
          <p:cNvSpPr txBox="1"/>
          <p:nvPr>
            <p:ph idx="13" type="subTitle"/>
          </p:nvPr>
        </p:nvSpPr>
        <p:spPr>
          <a:xfrm>
            <a:off x="5971050" y="2360150"/>
            <a:ext cx="2452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36" name="Google Shape;1136;p191"/>
          <p:cNvSpPr txBox="1"/>
          <p:nvPr>
            <p:ph idx="14" type="subTitle"/>
          </p:nvPr>
        </p:nvSpPr>
        <p:spPr>
          <a:xfrm>
            <a:off x="1947450" y="3909450"/>
            <a:ext cx="2452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37" name="Google Shape;1137;p191"/>
          <p:cNvSpPr txBox="1"/>
          <p:nvPr>
            <p:ph idx="15" type="subTitle"/>
          </p:nvPr>
        </p:nvSpPr>
        <p:spPr>
          <a:xfrm>
            <a:off x="5971050" y="3909450"/>
            <a:ext cx="2452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38" name="Google Shape;1138;p19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titles + text">
  <p:cSld name="CUSTOM_2">
    <p:spTree>
      <p:nvGrpSpPr>
        <p:cNvPr id="1139" name="Shape 1139"/>
        <p:cNvGrpSpPr/>
        <p:nvPr/>
      </p:nvGrpSpPr>
      <p:grpSpPr>
        <a:xfrm>
          <a:off x="0" y="0"/>
          <a:ext cx="0" cy="0"/>
          <a:chOff x="0" y="0"/>
          <a:chExt cx="0" cy="0"/>
        </a:xfrm>
      </p:grpSpPr>
      <p:sp>
        <p:nvSpPr>
          <p:cNvPr id="1140" name="Google Shape;1140;p192"/>
          <p:cNvSpPr txBox="1"/>
          <p:nvPr>
            <p:ph type="title"/>
          </p:nvPr>
        </p:nvSpPr>
        <p:spPr>
          <a:xfrm>
            <a:off x="720000" y="847725"/>
            <a:ext cx="3533700" cy="495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2pPr>
            <a:lvl3pPr lvl="2"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3pPr>
            <a:lvl4pPr lvl="3"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4pPr>
            <a:lvl5pPr lvl="4"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5pPr>
            <a:lvl6pPr lvl="5"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6pPr>
            <a:lvl7pPr lvl="6"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7pPr>
            <a:lvl8pPr lvl="7"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8pPr>
            <a:lvl9pPr lvl="8"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9pPr>
          </a:lstStyle>
          <a:p/>
        </p:txBody>
      </p:sp>
      <p:sp>
        <p:nvSpPr>
          <p:cNvPr id="1141" name="Google Shape;1141;p192"/>
          <p:cNvSpPr txBox="1"/>
          <p:nvPr>
            <p:ph idx="2" type="title"/>
          </p:nvPr>
        </p:nvSpPr>
        <p:spPr>
          <a:xfrm>
            <a:off x="720000" y="3102225"/>
            <a:ext cx="3533700" cy="495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2pPr>
            <a:lvl3pPr lvl="2"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3pPr>
            <a:lvl4pPr lvl="3"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4pPr>
            <a:lvl5pPr lvl="4"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5pPr>
            <a:lvl6pPr lvl="5"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6pPr>
            <a:lvl7pPr lvl="6"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7pPr>
            <a:lvl8pPr lvl="7"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8pPr>
            <a:lvl9pPr lvl="8"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9pPr>
          </a:lstStyle>
          <a:p/>
        </p:txBody>
      </p:sp>
      <p:sp>
        <p:nvSpPr>
          <p:cNvPr id="1142" name="Google Shape;1142;p192"/>
          <p:cNvSpPr txBox="1"/>
          <p:nvPr>
            <p:ph idx="1" type="subTitle"/>
          </p:nvPr>
        </p:nvSpPr>
        <p:spPr>
          <a:xfrm>
            <a:off x="722225" y="1367075"/>
            <a:ext cx="3372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43" name="Google Shape;1143;p192"/>
          <p:cNvSpPr txBox="1"/>
          <p:nvPr>
            <p:ph idx="3" type="subTitle"/>
          </p:nvPr>
        </p:nvSpPr>
        <p:spPr>
          <a:xfrm>
            <a:off x="722225" y="3626100"/>
            <a:ext cx="3372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44" name="Google Shape;1144;p19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CUSTOM_3">
    <p:spTree>
      <p:nvGrpSpPr>
        <p:cNvPr id="1145" name="Shape 1145"/>
        <p:cNvGrpSpPr/>
        <p:nvPr/>
      </p:nvGrpSpPr>
      <p:grpSpPr>
        <a:xfrm>
          <a:off x="0" y="0"/>
          <a:ext cx="0" cy="0"/>
          <a:chOff x="0" y="0"/>
          <a:chExt cx="0" cy="0"/>
        </a:xfrm>
      </p:grpSpPr>
      <p:sp>
        <p:nvSpPr>
          <p:cNvPr id="1146" name="Google Shape;1146;p193"/>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2400"/>
              <a:buNone/>
              <a:defRPr>
                <a:solidFill>
                  <a:srgbClr val="000000"/>
                </a:solidFill>
              </a:defRPr>
            </a:lvl1pPr>
            <a:lvl2pPr lvl="1" rtl="0">
              <a:spcBef>
                <a:spcPts val="0"/>
              </a:spcBef>
              <a:spcAft>
                <a:spcPts val="0"/>
              </a:spcAft>
              <a:buClr>
                <a:srgbClr val="000000"/>
              </a:buClr>
              <a:buSzPts val="2400"/>
              <a:buNone/>
              <a:defRPr>
                <a:solidFill>
                  <a:srgbClr val="000000"/>
                </a:solidFill>
              </a:defRPr>
            </a:lvl2pPr>
            <a:lvl3pPr lvl="2" rtl="0">
              <a:spcBef>
                <a:spcPts val="0"/>
              </a:spcBef>
              <a:spcAft>
                <a:spcPts val="0"/>
              </a:spcAft>
              <a:buClr>
                <a:srgbClr val="000000"/>
              </a:buClr>
              <a:buSzPts val="2400"/>
              <a:buNone/>
              <a:defRPr>
                <a:solidFill>
                  <a:srgbClr val="000000"/>
                </a:solidFill>
              </a:defRPr>
            </a:lvl3pPr>
            <a:lvl4pPr lvl="3" rtl="0">
              <a:spcBef>
                <a:spcPts val="0"/>
              </a:spcBef>
              <a:spcAft>
                <a:spcPts val="0"/>
              </a:spcAft>
              <a:buClr>
                <a:srgbClr val="000000"/>
              </a:buClr>
              <a:buSzPts val="2400"/>
              <a:buNone/>
              <a:defRPr>
                <a:solidFill>
                  <a:srgbClr val="000000"/>
                </a:solidFill>
              </a:defRPr>
            </a:lvl4pPr>
            <a:lvl5pPr lvl="4" rtl="0">
              <a:spcBef>
                <a:spcPts val="0"/>
              </a:spcBef>
              <a:spcAft>
                <a:spcPts val="0"/>
              </a:spcAft>
              <a:buClr>
                <a:srgbClr val="000000"/>
              </a:buClr>
              <a:buSzPts val="2400"/>
              <a:buNone/>
              <a:defRPr>
                <a:solidFill>
                  <a:srgbClr val="000000"/>
                </a:solidFill>
              </a:defRPr>
            </a:lvl5pPr>
            <a:lvl6pPr lvl="5" rtl="0">
              <a:spcBef>
                <a:spcPts val="0"/>
              </a:spcBef>
              <a:spcAft>
                <a:spcPts val="0"/>
              </a:spcAft>
              <a:buClr>
                <a:srgbClr val="000000"/>
              </a:buClr>
              <a:buSzPts val="2400"/>
              <a:buNone/>
              <a:defRPr>
                <a:solidFill>
                  <a:srgbClr val="000000"/>
                </a:solidFill>
              </a:defRPr>
            </a:lvl6pPr>
            <a:lvl7pPr lvl="6" rtl="0">
              <a:spcBef>
                <a:spcPts val="0"/>
              </a:spcBef>
              <a:spcAft>
                <a:spcPts val="0"/>
              </a:spcAft>
              <a:buClr>
                <a:srgbClr val="000000"/>
              </a:buClr>
              <a:buSzPts val="2400"/>
              <a:buNone/>
              <a:defRPr>
                <a:solidFill>
                  <a:srgbClr val="000000"/>
                </a:solidFill>
              </a:defRPr>
            </a:lvl7pPr>
            <a:lvl8pPr lvl="7" rtl="0">
              <a:spcBef>
                <a:spcPts val="0"/>
              </a:spcBef>
              <a:spcAft>
                <a:spcPts val="0"/>
              </a:spcAft>
              <a:buClr>
                <a:srgbClr val="000000"/>
              </a:buClr>
              <a:buSzPts val="2400"/>
              <a:buNone/>
              <a:defRPr>
                <a:solidFill>
                  <a:srgbClr val="000000"/>
                </a:solidFill>
              </a:defRPr>
            </a:lvl8pPr>
            <a:lvl9pPr lvl="8" rtl="0">
              <a:spcBef>
                <a:spcPts val="0"/>
              </a:spcBef>
              <a:spcAft>
                <a:spcPts val="0"/>
              </a:spcAft>
              <a:buClr>
                <a:srgbClr val="000000"/>
              </a:buClr>
              <a:buSzPts val="2400"/>
              <a:buNone/>
              <a:defRPr>
                <a:solidFill>
                  <a:srgbClr val="000000"/>
                </a:solidFill>
              </a:defRPr>
            </a:lvl9pPr>
          </a:lstStyle>
          <a:p/>
        </p:txBody>
      </p:sp>
      <p:sp>
        <p:nvSpPr>
          <p:cNvPr id="1147" name="Google Shape;1147;p193"/>
          <p:cNvSpPr txBox="1"/>
          <p:nvPr>
            <p:ph idx="1" type="subTitle"/>
          </p:nvPr>
        </p:nvSpPr>
        <p:spPr>
          <a:xfrm>
            <a:off x="720365" y="1728825"/>
            <a:ext cx="22218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148" name="Google Shape;1148;p193"/>
          <p:cNvSpPr txBox="1"/>
          <p:nvPr>
            <p:ph idx="2" type="subTitle"/>
          </p:nvPr>
        </p:nvSpPr>
        <p:spPr>
          <a:xfrm>
            <a:off x="3461663" y="1728825"/>
            <a:ext cx="22284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149" name="Google Shape;1149;p193"/>
          <p:cNvSpPr txBox="1"/>
          <p:nvPr>
            <p:ph idx="3" type="subTitle"/>
          </p:nvPr>
        </p:nvSpPr>
        <p:spPr>
          <a:xfrm>
            <a:off x="6197363" y="1728825"/>
            <a:ext cx="22248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150" name="Google Shape;1150;p193"/>
          <p:cNvSpPr txBox="1"/>
          <p:nvPr>
            <p:ph idx="4" type="subTitle"/>
          </p:nvPr>
        </p:nvSpPr>
        <p:spPr>
          <a:xfrm>
            <a:off x="718865" y="3468900"/>
            <a:ext cx="22248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151" name="Google Shape;1151;p193"/>
          <p:cNvSpPr txBox="1"/>
          <p:nvPr>
            <p:ph idx="5" type="subTitle"/>
          </p:nvPr>
        </p:nvSpPr>
        <p:spPr>
          <a:xfrm>
            <a:off x="3461663" y="3468900"/>
            <a:ext cx="22284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152" name="Google Shape;1152;p193"/>
          <p:cNvSpPr txBox="1"/>
          <p:nvPr>
            <p:ph idx="6" type="subTitle"/>
          </p:nvPr>
        </p:nvSpPr>
        <p:spPr>
          <a:xfrm>
            <a:off x="6197363" y="3468900"/>
            <a:ext cx="22248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153" name="Google Shape;1153;p193"/>
          <p:cNvSpPr txBox="1"/>
          <p:nvPr>
            <p:ph idx="7" type="subTitle"/>
          </p:nvPr>
        </p:nvSpPr>
        <p:spPr>
          <a:xfrm>
            <a:off x="3467300" y="21409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54" name="Google Shape;1154;p193"/>
          <p:cNvSpPr txBox="1"/>
          <p:nvPr>
            <p:ph idx="8" type="subTitle"/>
          </p:nvPr>
        </p:nvSpPr>
        <p:spPr>
          <a:xfrm>
            <a:off x="6199475" y="21409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55" name="Google Shape;1155;p193"/>
          <p:cNvSpPr txBox="1"/>
          <p:nvPr>
            <p:ph idx="9" type="subTitle"/>
          </p:nvPr>
        </p:nvSpPr>
        <p:spPr>
          <a:xfrm>
            <a:off x="735125" y="21409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56" name="Google Shape;1156;p193"/>
          <p:cNvSpPr txBox="1"/>
          <p:nvPr>
            <p:ph idx="13" type="subTitle"/>
          </p:nvPr>
        </p:nvSpPr>
        <p:spPr>
          <a:xfrm>
            <a:off x="3467300" y="38784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57" name="Google Shape;1157;p193"/>
          <p:cNvSpPr txBox="1"/>
          <p:nvPr>
            <p:ph idx="14" type="subTitle"/>
          </p:nvPr>
        </p:nvSpPr>
        <p:spPr>
          <a:xfrm>
            <a:off x="6199475" y="38784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58" name="Google Shape;1158;p193"/>
          <p:cNvSpPr txBox="1"/>
          <p:nvPr>
            <p:ph idx="15" type="subTitle"/>
          </p:nvPr>
        </p:nvSpPr>
        <p:spPr>
          <a:xfrm>
            <a:off x="735125" y="38784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59" name="Google Shape;1159;p19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top text">
  <p:cSld name="CUSTOM_5">
    <p:spTree>
      <p:nvGrpSpPr>
        <p:cNvPr id="1160" name="Shape 1160"/>
        <p:cNvGrpSpPr/>
        <p:nvPr/>
      </p:nvGrpSpPr>
      <p:grpSpPr>
        <a:xfrm>
          <a:off x="0" y="0"/>
          <a:ext cx="0" cy="0"/>
          <a:chOff x="0" y="0"/>
          <a:chExt cx="0" cy="0"/>
        </a:xfrm>
      </p:grpSpPr>
      <p:sp>
        <p:nvSpPr>
          <p:cNvPr id="1161" name="Google Shape;1161;p194"/>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162" name="Google Shape;1162;p194"/>
          <p:cNvSpPr txBox="1"/>
          <p:nvPr>
            <p:ph idx="1" type="subTitle"/>
          </p:nvPr>
        </p:nvSpPr>
        <p:spPr>
          <a:xfrm>
            <a:off x="722225" y="1341300"/>
            <a:ext cx="4204500" cy="812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63" name="Google Shape;1163;p19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bottom text">
  <p:cSld name="CUSTOM_5_1">
    <p:spTree>
      <p:nvGrpSpPr>
        <p:cNvPr id="1164" name="Shape 1164"/>
        <p:cNvGrpSpPr/>
        <p:nvPr/>
      </p:nvGrpSpPr>
      <p:grpSpPr>
        <a:xfrm>
          <a:off x="0" y="0"/>
          <a:ext cx="0" cy="0"/>
          <a:chOff x="0" y="0"/>
          <a:chExt cx="0" cy="0"/>
        </a:xfrm>
      </p:grpSpPr>
      <p:sp>
        <p:nvSpPr>
          <p:cNvPr id="1165" name="Google Shape;1165;p195"/>
          <p:cNvSpPr txBox="1"/>
          <p:nvPr>
            <p:ph type="title"/>
          </p:nvPr>
        </p:nvSpPr>
        <p:spPr>
          <a:xfrm>
            <a:off x="720000" y="30003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166" name="Google Shape;1166;p195"/>
          <p:cNvSpPr txBox="1"/>
          <p:nvPr>
            <p:ph idx="1" type="subTitle"/>
          </p:nvPr>
        </p:nvSpPr>
        <p:spPr>
          <a:xfrm>
            <a:off x="735125" y="3791725"/>
            <a:ext cx="3843300" cy="825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67" name="Google Shape;1167;p19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left">
  <p:cSld name="CUSTOM_6">
    <p:spTree>
      <p:nvGrpSpPr>
        <p:cNvPr id="1168" name="Shape 1168"/>
        <p:cNvGrpSpPr/>
        <p:nvPr/>
      </p:nvGrpSpPr>
      <p:grpSpPr>
        <a:xfrm>
          <a:off x="0" y="0"/>
          <a:ext cx="0" cy="0"/>
          <a:chOff x="0" y="0"/>
          <a:chExt cx="0" cy="0"/>
        </a:xfrm>
      </p:grpSpPr>
      <p:sp>
        <p:nvSpPr>
          <p:cNvPr id="1169" name="Google Shape;1169;p196"/>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170" name="Google Shape;1170;p196"/>
          <p:cNvSpPr txBox="1"/>
          <p:nvPr>
            <p:ph idx="1" type="subTitle"/>
          </p:nvPr>
        </p:nvSpPr>
        <p:spPr>
          <a:xfrm>
            <a:off x="735125" y="1186525"/>
            <a:ext cx="3417600" cy="34305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71" name="Google Shape;1171;p19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ercentages">
  <p:cSld name="CUSTOM_7">
    <p:spTree>
      <p:nvGrpSpPr>
        <p:cNvPr id="1172" name="Shape 1172"/>
        <p:cNvGrpSpPr/>
        <p:nvPr/>
      </p:nvGrpSpPr>
      <p:grpSpPr>
        <a:xfrm>
          <a:off x="0" y="0"/>
          <a:ext cx="0" cy="0"/>
          <a:chOff x="0" y="0"/>
          <a:chExt cx="0" cy="0"/>
        </a:xfrm>
      </p:grpSpPr>
      <p:sp>
        <p:nvSpPr>
          <p:cNvPr id="1173" name="Google Shape;1173;p197"/>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174" name="Google Shape;1174;p197"/>
          <p:cNvSpPr txBox="1"/>
          <p:nvPr>
            <p:ph hasCustomPrompt="1" idx="2" type="title"/>
          </p:nvPr>
        </p:nvSpPr>
        <p:spPr>
          <a:xfrm>
            <a:off x="5143425" y="1696675"/>
            <a:ext cx="2928000" cy="72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1175" name="Google Shape;1175;p197"/>
          <p:cNvSpPr txBox="1"/>
          <p:nvPr>
            <p:ph idx="1" type="subTitle"/>
          </p:nvPr>
        </p:nvSpPr>
        <p:spPr>
          <a:xfrm>
            <a:off x="5166375" y="2438425"/>
            <a:ext cx="2905200" cy="390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1400"/>
              <a:buFont typeface="Open Sans"/>
              <a:buNone/>
              <a:defRPr sz="1600">
                <a:solidFill>
                  <a:srgbClr val="FFFFFF"/>
                </a:solidFill>
                <a:highlight>
                  <a:srgbClr val="FFB711"/>
                </a:highlight>
                <a:latin typeface="Open Sans"/>
                <a:ea typeface="Open Sans"/>
                <a:cs typeface="Open Sans"/>
                <a:sym typeface="Open Sans"/>
              </a:defRPr>
            </a:lvl1pPr>
            <a:lvl2pPr lvl="1"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2pPr>
            <a:lvl3pPr lvl="2"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3pPr>
            <a:lvl4pPr lvl="3"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4pPr>
            <a:lvl5pPr lvl="4"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5pPr>
            <a:lvl6pPr lvl="5"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6pPr>
            <a:lvl7pPr lvl="6"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7pPr>
            <a:lvl8pPr lvl="7"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8pPr>
            <a:lvl9pPr lvl="8"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9pPr>
          </a:lstStyle>
          <a:p/>
        </p:txBody>
      </p:sp>
      <p:sp>
        <p:nvSpPr>
          <p:cNvPr id="1176" name="Google Shape;1176;p197"/>
          <p:cNvSpPr txBox="1"/>
          <p:nvPr>
            <p:ph hasCustomPrompt="1" idx="3" type="title"/>
          </p:nvPr>
        </p:nvSpPr>
        <p:spPr>
          <a:xfrm>
            <a:off x="5143425" y="3108200"/>
            <a:ext cx="2928000" cy="72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1177" name="Google Shape;1177;p197"/>
          <p:cNvSpPr txBox="1"/>
          <p:nvPr>
            <p:ph idx="4" type="subTitle"/>
          </p:nvPr>
        </p:nvSpPr>
        <p:spPr>
          <a:xfrm>
            <a:off x="5166375" y="3849950"/>
            <a:ext cx="2905200" cy="390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1400"/>
              <a:buFont typeface="Open Sans"/>
              <a:buNone/>
              <a:defRPr sz="1600">
                <a:solidFill>
                  <a:srgbClr val="FFFFFF"/>
                </a:solidFill>
                <a:highlight>
                  <a:srgbClr val="FFB711"/>
                </a:highlight>
                <a:latin typeface="Open Sans"/>
                <a:ea typeface="Open Sans"/>
                <a:cs typeface="Open Sans"/>
                <a:sym typeface="Open Sans"/>
              </a:defRPr>
            </a:lvl1pPr>
            <a:lvl2pPr lvl="1"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2pPr>
            <a:lvl3pPr lvl="2"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3pPr>
            <a:lvl4pPr lvl="3"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4pPr>
            <a:lvl5pPr lvl="4"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5pPr>
            <a:lvl6pPr lvl="5"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6pPr>
            <a:lvl7pPr lvl="6"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7pPr>
            <a:lvl8pPr lvl="7"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8pPr>
            <a:lvl9pPr lvl="8"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9pPr>
          </a:lstStyle>
          <a:p/>
        </p:txBody>
      </p:sp>
      <p:sp>
        <p:nvSpPr>
          <p:cNvPr id="1178" name="Google Shape;1178;p19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left">
  <p:cSld name="CUSTOM_6">
    <p:spTree>
      <p:nvGrpSpPr>
        <p:cNvPr id="107" name="Shape 107"/>
        <p:cNvGrpSpPr/>
        <p:nvPr/>
      </p:nvGrpSpPr>
      <p:grpSpPr>
        <a:xfrm>
          <a:off x="0" y="0"/>
          <a:ext cx="0" cy="0"/>
          <a:chOff x="0" y="0"/>
          <a:chExt cx="0" cy="0"/>
        </a:xfrm>
      </p:grpSpPr>
      <p:sp>
        <p:nvSpPr>
          <p:cNvPr id="108" name="Google Shape;108;p20"/>
          <p:cNvSpPr txBox="1"/>
          <p:nvPr>
            <p:ph type="title"/>
          </p:nvPr>
        </p:nvSpPr>
        <p:spPr>
          <a:xfrm>
            <a:off x="720000" y="540000"/>
            <a:ext cx="77040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9" name="Google Shape;109;p20"/>
          <p:cNvSpPr txBox="1"/>
          <p:nvPr>
            <p:ph idx="1" type="subTitle"/>
          </p:nvPr>
        </p:nvSpPr>
        <p:spPr>
          <a:xfrm>
            <a:off x="735125" y="1186525"/>
            <a:ext cx="3417600" cy="3430500"/>
          </a:xfrm>
          <a:prstGeom prst="rect">
            <a:avLst/>
          </a:prstGeom>
        </p:spPr>
        <p:txBody>
          <a:bodyPr anchorCtr="0" anchor="ctr" bIns="91425" lIns="91425" spcFirstLastPara="1" rIns="91425" wrap="square" tIns="91425">
            <a:norm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0" name="Google Shape;110;p2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Reviews">
  <p:cSld name="CUSTOM_8">
    <p:spTree>
      <p:nvGrpSpPr>
        <p:cNvPr id="1179" name="Shape 1179"/>
        <p:cNvGrpSpPr/>
        <p:nvPr/>
      </p:nvGrpSpPr>
      <p:grpSpPr>
        <a:xfrm>
          <a:off x="0" y="0"/>
          <a:ext cx="0" cy="0"/>
          <a:chOff x="0" y="0"/>
          <a:chExt cx="0" cy="0"/>
        </a:xfrm>
      </p:grpSpPr>
      <p:sp>
        <p:nvSpPr>
          <p:cNvPr id="1180" name="Google Shape;1180;p198"/>
          <p:cNvSpPr txBox="1"/>
          <p:nvPr>
            <p:ph type="title"/>
          </p:nvPr>
        </p:nvSpPr>
        <p:spPr>
          <a:xfrm>
            <a:off x="4914900" y="540000"/>
            <a:ext cx="3162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181" name="Google Shape;1181;p198"/>
          <p:cNvSpPr txBox="1"/>
          <p:nvPr>
            <p:ph hasCustomPrompt="1" idx="2" type="title"/>
          </p:nvPr>
        </p:nvSpPr>
        <p:spPr>
          <a:xfrm>
            <a:off x="4914900" y="1375875"/>
            <a:ext cx="781200" cy="72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B711"/>
              </a:buClr>
              <a:buSzPts val="6000"/>
              <a:buNone/>
              <a:defRPr sz="6000">
                <a:solidFill>
                  <a:srgbClr val="FFB711"/>
                </a:solidFill>
              </a:defRPr>
            </a:lvl1pPr>
            <a:lvl2pPr lvl="1" rtl="0" algn="ctr">
              <a:spcBef>
                <a:spcPts val="0"/>
              </a:spcBef>
              <a:spcAft>
                <a:spcPts val="0"/>
              </a:spcAft>
              <a:buClr>
                <a:srgbClr val="FFB711"/>
              </a:buClr>
              <a:buSzPts val="6000"/>
              <a:buNone/>
              <a:defRPr sz="6000">
                <a:solidFill>
                  <a:srgbClr val="FFB711"/>
                </a:solidFill>
              </a:defRPr>
            </a:lvl2pPr>
            <a:lvl3pPr lvl="2" rtl="0" algn="ctr">
              <a:spcBef>
                <a:spcPts val="0"/>
              </a:spcBef>
              <a:spcAft>
                <a:spcPts val="0"/>
              </a:spcAft>
              <a:buClr>
                <a:srgbClr val="FFB711"/>
              </a:buClr>
              <a:buSzPts val="6000"/>
              <a:buNone/>
              <a:defRPr sz="6000">
                <a:solidFill>
                  <a:srgbClr val="FFB711"/>
                </a:solidFill>
              </a:defRPr>
            </a:lvl3pPr>
            <a:lvl4pPr lvl="3" rtl="0" algn="ctr">
              <a:spcBef>
                <a:spcPts val="0"/>
              </a:spcBef>
              <a:spcAft>
                <a:spcPts val="0"/>
              </a:spcAft>
              <a:buClr>
                <a:srgbClr val="FFB711"/>
              </a:buClr>
              <a:buSzPts val="6000"/>
              <a:buNone/>
              <a:defRPr sz="6000">
                <a:solidFill>
                  <a:srgbClr val="FFB711"/>
                </a:solidFill>
              </a:defRPr>
            </a:lvl4pPr>
            <a:lvl5pPr lvl="4" rtl="0" algn="ctr">
              <a:spcBef>
                <a:spcPts val="0"/>
              </a:spcBef>
              <a:spcAft>
                <a:spcPts val="0"/>
              </a:spcAft>
              <a:buClr>
                <a:srgbClr val="FFB711"/>
              </a:buClr>
              <a:buSzPts val="6000"/>
              <a:buNone/>
              <a:defRPr sz="6000">
                <a:solidFill>
                  <a:srgbClr val="FFB711"/>
                </a:solidFill>
              </a:defRPr>
            </a:lvl5pPr>
            <a:lvl6pPr lvl="5" rtl="0" algn="ctr">
              <a:spcBef>
                <a:spcPts val="0"/>
              </a:spcBef>
              <a:spcAft>
                <a:spcPts val="0"/>
              </a:spcAft>
              <a:buClr>
                <a:srgbClr val="FFB711"/>
              </a:buClr>
              <a:buSzPts val="6000"/>
              <a:buNone/>
              <a:defRPr sz="6000">
                <a:solidFill>
                  <a:srgbClr val="FFB711"/>
                </a:solidFill>
              </a:defRPr>
            </a:lvl6pPr>
            <a:lvl7pPr lvl="6" rtl="0" algn="ctr">
              <a:spcBef>
                <a:spcPts val="0"/>
              </a:spcBef>
              <a:spcAft>
                <a:spcPts val="0"/>
              </a:spcAft>
              <a:buClr>
                <a:srgbClr val="FFB711"/>
              </a:buClr>
              <a:buSzPts val="6000"/>
              <a:buNone/>
              <a:defRPr sz="6000">
                <a:solidFill>
                  <a:srgbClr val="FFB711"/>
                </a:solidFill>
              </a:defRPr>
            </a:lvl7pPr>
            <a:lvl8pPr lvl="7" rtl="0" algn="ctr">
              <a:spcBef>
                <a:spcPts val="0"/>
              </a:spcBef>
              <a:spcAft>
                <a:spcPts val="0"/>
              </a:spcAft>
              <a:buClr>
                <a:srgbClr val="FFB711"/>
              </a:buClr>
              <a:buSzPts val="6000"/>
              <a:buNone/>
              <a:defRPr sz="6000">
                <a:solidFill>
                  <a:srgbClr val="FFB711"/>
                </a:solidFill>
              </a:defRPr>
            </a:lvl8pPr>
            <a:lvl9pPr lvl="8" rtl="0" algn="ctr">
              <a:spcBef>
                <a:spcPts val="0"/>
              </a:spcBef>
              <a:spcAft>
                <a:spcPts val="0"/>
              </a:spcAft>
              <a:buClr>
                <a:srgbClr val="FFB711"/>
              </a:buClr>
              <a:buSzPts val="6000"/>
              <a:buNone/>
              <a:defRPr sz="6000">
                <a:solidFill>
                  <a:srgbClr val="FFB711"/>
                </a:solidFill>
              </a:defRPr>
            </a:lvl9pPr>
          </a:lstStyle>
          <a:p>
            <a:r>
              <a:t>xx%</a:t>
            </a:r>
          </a:p>
        </p:txBody>
      </p:sp>
      <p:sp>
        <p:nvSpPr>
          <p:cNvPr id="1182" name="Google Shape;1182;p198"/>
          <p:cNvSpPr txBox="1"/>
          <p:nvPr>
            <p:ph hasCustomPrompt="1" idx="3" type="title"/>
          </p:nvPr>
        </p:nvSpPr>
        <p:spPr>
          <a:xfrm>
            <a:off x="4914900" y="2490300"/>
            <a:ext cx="781200" cy="72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B711"/>
              </a:buClr>
              <a:buSzPts val="6000"/>
              <a:buNone/>
              <a:defRPr sz="6000">
                <a:solidFill>
                  <a:srgbClr val="FFB711"/>
                </a:solidFill>
              </a:defRPr>
            </a:lvl1pPr>
            <a:lvl2pPr lvl="1" rtl="0" algn="ctr">
              <a:spcBef>
                <a:spcPts val="0"/>
              </a:spcBef>
              <a:spcAft>
                <a:spcPts val="0"/>
              </a:spcAft>
              <a:buClr>
                <a:srgbClr val="FFB711"/>
              </a:buClr>
              <a:buSzPts val="6000"/>
              <a:buNone/>
              <a:defRPr sz="6000">
                <a:solidFill>
                  <a:srgbClr val="FFB711"/>
                </a:solidFill>
              </a:defRPr>
            </a:lvl2pPr>
            <a:lvl3pPr lvl="2" rtl="0" algn="ctr">
              <a:spcBef>
                <a:spcPts val="0"/>
              </a:spcBef>
              <a:spcAft>
                <a:spcPts val="0"/>
              </a:spcAft>
              <a:buClr>
                <a:srgbClr val="FFB711"/>
              </a:buClr>
              <a:buSzPts val="6000"/>
              <a:buNone/>
              <a:defRPr sz="6000">
                <a:solidFill>
                  <a:srgbClr val="FFB711"/>
                </a:solidFill>
              </a:defRPr>
            </a:lvl3pPr>
            <a:lvl4pPr lvl="3" rtl="0" algn="ctr">
              <a:spcBef>
                <a:spcPts val="0"/>
              </a:spcBef>
              <a:spcAft>
                <a:spcPts val="0"/>
              </a:spcAft>
              <a:buClr>
                <a:srgbClr val="FFB711"/>
              </a:buClr>
              <a:buSzPts val="6000"/>
              <a:buNone/>
              <a:defRPr sz="6000">
                <a:solidFill>
                  <a:srgbClr val="FFB711"/>
                </a:solidFill>
              </a:defRPr>
            </a:lvl4pPr>
            <a:lvl5pPr lvl="4" rtl="0" algn="ctr">
              <a:spcBef>
                <a:spcPts val="0"/>
              </a:spcBef>
              <a:spcAft>
                <a:spcPts val="0"/>
              </a:spcAft>
              <a:buClr>
                <a:srgbClr val="FFB711"/>
              </a:buClr>
              <a:buSzPts val="6000"/>
              <a:buNone/>
              <a:defRPr sz="6000">
                <a:solidFill>
                  <a:srgbClr val="FFB711"/>
                </a:solidFill>
              </a:defRPr>
            </a:lvl5pPr>
            <a:lvl6pPr lvl="5" rtl="0" algn="ctr">
              <a:spcBef>
                <a:spcPts val="0"/>
              </a:spcBef>
              <a:spcAft>
                <a:spcPts val="0"/>
              </a:spcAft>
              <a:buClr>
                <a:srgbClr val="FFB711"/>
              </a:buClr>
              <a:buSzPts val="6000"/>
              <a:buNone/>
              <a:defRPr sz="6000">
                <a:solidFill>
                  <a:srgbClr val="FFB711"/>
                </a:solidFill>
              </a:defRPr>
            </a:lvl6pPr>
            <a:lvl7pPr lvl="6" rtl="0" algn="ctr">
              <a:spcBef>
                <a:spcPts val="0"/>
              </a:spcBef>
              <a:spcAft>
                <a:spcPts val="0"/>
              </a:spcAft>
              <a:buClr>
                <a:srgbClr val="FFB711"/>
              </a:buClr>
              <a:buSzPts val="6000"/>
              <a:buNone/>
              <a:defRPr sz="6000">
                <a:solidFill>
                  <a:srgbClr val="FFB711"/>
                </a:solidFill>
              </a:defRPr>
            </a:lvl7pPr>
            <a:lvl8pPr lvl="7" rtl="0" algn="ctr">
              <a:spcBef>
                <a:spcPts val="0"/>
              </a:spcBef>
              <a:spcAft>
                <a:spcPts val="0"/>
              </a:spcAft>
              <a:buClr>
                <a:srgbClr val="FFB711"/>
              </a:buClr>
              <a:buSzPts val="6000"/>
              <a:buNone/>
              <a:defRPr sz="6000">
                <a:solidFill>
                  <a:srgbClr val="FFB711"/>
                </a:solidFill>
              </a:defRPr>
            </a:lvl8pPr>
            <a:lvl9pPr lvl="8" rtl="0" algn="ctr">
              <a:spcBef>
                <a:spcPts val="0"/>
              </a:spcBef>
              <a:spcAft>
                <a:spcPts val="0"/>
              </a:spcAft>
              <a:buClr>
                <a:srgbClr val="FFB711"/>
              </a:buClr>
              <a:buSzPts val="6000"/>
              <a:buNone/>
              <a:defRPr sz="6000">
                <a:solidFill>
                  <a:srgbClr val="FFB711"/>
                </a:solidFill>
              </a:defRPr>
            </a:lvl9pPr>
          </a:lstStyle>
          <a:p>
            <a:r>
              <a:t>xx%</a:t>
            </a:r>
          </a:p>
        </p:txBody>
      </p:sp>
      <p:sp>
        <p:nvSpPr>
          <p:cNvPr id="1183" name="Google Shape;1183;p198"/>
          <p:cNvSpPr txBox="1"/>
          <p:nvPr>
            <p:ph hasCustomPrompt="1" idx="4" type="title"/>
          </p:nvPr>
        </p:nvSpPr>
        <p:spPr>
          <a:xfrm>
            <a:off x="4914900" y="3604725"/>
            <a:ext cx="781200" cy="72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B711"/>
              </a:buClr>
              <a:buSzPts val="6000"/>
              <a:buNone/>
              <a:defRPr sz="6000">
                <a:solidFill>
                  <a:srgbClr val="FFB711"/>
                </a:solidFill>
              </a:defRPr>
            </a:lvl1pPr>
            <a:lvl2pPr lvl="1" rtl="0" algn="ctr">
              <a:spcBef>
                <a:spcPts val="0"/>
              </a:spcBef>
              <a:spcAft>
                <a:spcPts val="0"/>
              </a:spcAft>
              <a:buClr>
                <a:srgbClr val="FFB711"/>
              </a:buClr>
              <a:buSzPts val="6000"/>
              <a:buNone/>
              <a:defRPr sz="6000">
                <a:solidFill>
                  <a:srgbClr val="FFB711"/>
                </a:solidFill>
              </a:defRPr>
            </a:lvl2pPr>
            <a:lvl3pPr lvl="2" rtl="0" algn="ctr">
              <a:spcBef>
                <a:spcPts val="0"/>
              </a:spcBef>
              <a:spcAft>
                <a:spcPts val="0"/>
              </a:spcAft>
              <a:buClr>
                <a:srgbClr val="FFB711"/>
              </a:buClr>
              <a:buSzPts val="6000"/>
              <a:buNone/>
              <a:defRPr sz="6000">
                <a:solidFill>
                  <a:srgbClr val="FFB711"/>
                </a:solidFill>
              </a:defRPr>
            </a:lvl3pPr>
            <a:lvl4pPr lvl="3" rtl="0" algn="ctr">
              <a:spcBef>
                <a:spcPts val="0"/>
              </a:spcBef>
              <a:spcAft>
                <a:spcPts val="0"/>
              </a:spcAft>
              <a:buClr>
                <a:srgbClr val="FFB711"/>
              </a:buClr>
              <a:buSzPts val="6000"/>
              <a:buNone/>
              <a:defRPr sz="6000">
                <a:solidFill>
                  <a:srgbClr val="FFB711"/>
                </a:solidFill>
              </a:defRPr>
            </a:lvl4pPr>
            <a:lvl5pPr lvl="4" rtl="0" algn="ctr">
              <a:spcBef>
                <a:spcPts val="0"/>
              </a:spcBef>
              <a:spcAft>
                <a:spcPts val="0"/>
              </a:spcAft>
              <a:buClr>
                <a:srgbClr val="FFB711"/>
              </a:buClr>
              <a:buSzPts val="6000"/>
              <a:buNone/>
              <a:defRPr sz="6000">
                <a:solidFill>
                  <a:srgbClr val="FFB711"/>
                </a:solidFill>
              </a:defRPr>
            </a:lvl5pPr>
            <a:lvl6pPr lvl="5" rtl="0" algn="ctr">
              <a:spcBef>
                <a:spcPts val="0"/>
              </a:spcBef>
              <a:spcAft>
                <a:spcPts val="0"/>
              </a:spcAft>
              <a:buClr>
                <a:srgbClr val="FFB711"/>
              </a:buClr>
              <a:buSzPts val="6000"/>
              <a:buNone/>
              <a:defRPr sz="6000">
                <a:solidFill>
                  <a:srgbClr val="FFB711"/>
                </a:solidFill>
              </a:defRPr>
            </a:lvl6pPr>
            <a:lvl7pPr lvl="6" rtl="0" algn="ctr">
              <a:spcBef>
                <a:spcPts val="0"/>
              </a:spcBef>
              <a:spcAft>
                <a:spcPts val="0"/>
              </a:spcAft>
              <a:buClr>
                <a:srgbClr val="FFB711"/>
              </a:buClr>
              <a:buSzPts val="6000"/>
              <a:buNone/>
              <a:defRPr sz="6000">
                <a:solidFill>
                  <a:srgbClr val="FFB711"/>
                </a:solidFill>
              </a:defRPr>
            </a:lvl7pPr>
            <a:lvl8pPr lvl="7" rtl="0" algn="ctr">
              <a:spcBef>
                <a:spcPts val="0"/>
              </a:spcBef>
              <a:spcAft>
                <a:spcPts val="0"/>
              </a:spcAft>
              <a:buClr>
                <a:srgbClr val="FFB711"/>
              </a:buClr>
              <a:buSzPts val="6000"/>
              <a:buNone/>
              <a:defRPr sz="6000">
                <a:solidFill>
                  <a:srgbClr val="FFB711"/>
                </a:solidFill>
              </a:defRPr>
            </a:lvl8pPr>
            <a:lvl9pPr lvl="8" rtl="0" algn="ctr">
              <a:spcBef>
                <a:spcPts val="0"/>
              </a:spcBef>
              <a:spcAft>
                <a:spcPts val="0"/>
              </a:spcAft>
              <a:buClr>
                <a:srgbClr val="FFB711"/>
              </a:buClr>
              <a:buSzPts val="6000"/>
              <a:buNone/>
              <a:defRPr sz="6000">
                <a:solidFill>
                  <a:srgbClr val="FFB711"/>
                </a:solidFill>
              </a:defRPr>
            </a:lvl9pPr>
          </a:lstStyle>
          <a:p>
            <a:r>
              <a:t>xx%</a:t>
            </a:r>
          </a:p>
        </p:txBody>
      </p:sp>
      <p:sp>
        <p:nvSpPr>
          <p:cNvPr id="1184" name="Google Shape;1184;p198"/>
          <p:cNvSpPr txBox="1"/>
          <p:nvPr>
            <p:ph idx="1" type="subTitle"/>
          </p:nvPr>
        </p:nvSpPr>
        <p:spPr>
          <a:xfrm>
            <a:off x="5855250" y="3765925"/>
            <a:ext cx="2566200" cy="3999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85" name="Google Shape;1185;p198"/>
          <p:cNvSpPr txBox="1"/>
          <p:nvPr>
            <p:ph idx="5" type="subTitle"/>
          </p:nvPr>
        </p:nvSpPr>
        <p:spPr>
          <a:xfrm>
            <a:off x="5868150" y="4247025"/>
            <a:ext cx="2566200" cy="2298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Montserrat"/>
              <a:buNone/>
              <a:defRPr b="1" sz="1200">
                <a:latin typeface="Montserrat"/>
                <a:ea typeface="Montserrat"/>
                <a:cs typeface="Montserrat"/>
                <a:sym typeface="Montserrat"/>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86" name="Google Shape;1186;p198"/>
          <p:cNvSpPr txBox="1"/>
          <p:nvPr>
            <p:ph idx="6" type="subTitle"/>
          </p:nvPr>
        </p:nvSpPr>
        <p:spPr>
          <a:xfrm>
            <a:off x="5855250" y="2650675"/>
            <a:ext cx="2566200" cy="3999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87" name="Google Shape;1187;p198"/>
          <p:cNvSpPr txBox="1"/>
          <p:nvPr>
            <p:ph idx="7" type="subTitle"/>
          </p:nvPr>
        </p:nvSpPr>
        <p:spPr>
          <a:xfrm>
            <a:off x="5868150" y="3128363"/>
            <a:ext cx="2566200" cy="2298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Montserrat"/>
              <a:buNone/>
              <a:defRPr b="1" sz="1200">
                <a:latin typeface="Montserrat"/>
                <a:ea typeface="Montserrat"/>
                <a:cs typeface="Montserrat"/>
                <a:sym typeface="Montserrat"/>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88" name="Google Shape;1188;p198"/>
          <p:cNvSpPr txBox="1"/>
          <p:nvPr>
            <p:ph idx="8" type="subTitle"/>
          </p:nvPr>
        </p:nvSpPr>
        <p:spPr>
          <a:xfrm>
            <a:off x="5855250" y="1535425"/>
            <a:ext cx="2566200" cy="3999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89" name="Google Shape;1189;p198"/>
          <p:cNvSpPr txBox="1"/>
          <p:nvPr>
            <p:ph idx="9" type="subTitle"/>
          </p:nvPr>
        </p:nvSpPr>
        <p:spPr>
          <a:xfrm>
            <a:off x="5868150" y="2005638"/>
            <a:ext cx="2566200" cy="2298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Montserrat"/>
              <a:buNone/>
              <a:defRPr b="1" sz="1200">
                <a:latin typeface="Montserrat"/>
                <a:ea typeface="Montserrat"/>
                <a:cs typeface="Montserrat"/>
                <a:sym typeface="Montserrat"/>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90" name="Google Shape;1190;p19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numbers">
  <p:cSld name="CUSTOM_9">
    <p:spTree>
      <p:nvGrpSpPr>
        <p:cNvPr id="1191" name="Shape 1191"/>
        <p:cNvGrpSpPr/>
        <p:nvPr/>
      </p:nvGrpSpPr>
      <p:grpSpPr>
        <a:xfrm>
          <a:off x="0" y="0"/>
          <a:ext cx="0" cy="0"/>
          <a:chOff x="0" y="0"/>
          <a:chExt cx="0" cy="0"/>
        </a:xfrm>
      </p:grpSpPr>
      <p:sp>
        <p:nvSpPr>
          <p:cNvPr id="1192" name="Google Shape;1192;p199"/>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193" name="Google Shape;1193;p199"/>
          <p:cNvSpPr txBox="1"/>
          <p:nvPr>
            <p:ph hasCustomPrompt="1" idx="2" type="title"/>
          </p:nvPr>
        </p:nvSpPr>
        <p:spPr>
          <a:xfrm>
            <a:off x="720000" y="3657600"/>
            <a:ext cx="1284300" cy="72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B711"/>
              </a:buClr>
              <a:buSzPts val="3500"/>
              <a:buNone/>
              <a:defRPr sz="3500">
                <a:solidFill>
                  <a:srgbClr val="FFB711"/>
                </a:solidFill>
              </a:defRPr>
            </a:lvl1pPr>
            <a:lvl2pPr lvl="1" rtl="0" algn="ctr">
              <a:spcBef>
                <a:spcPts val="0"/>
              </a:spcBef>
              <a:spcAft>
                <a:spcPts val="0"/>
              </a:spcAft>
              <a:buClr>
                <a:srgbClr val="FFB711"/>
              </a:buClr>
              <a:buSzPts val="3500"/>
              <a:buNone/>
              <a:defRPr sz="3500">
                <a:solidFill>
                  <a:srgbClr val="FFB711"/>
                </a:solidFill>
              </a:defRPr>
            </a:lvl2pPr>
            <a:lvl3pPr lvl="2" rtl="0" algn="ctr">
              <a:spcBef>
                <a:spcPts val="0"/>
              </a:spcBef>
              <a:spcAft>
                <a:spcPts val="0"/>
              </a:spcAft>
              <a:buClr>
                <a:srgbClr val="FFB711"/>
              </a:buClr>
              <a:buSzPts val="3500"/>
              <a:buNone/>
              <a:defRPr sz="3500">
                <a:solidFill>
                  <a:srgbClr val="FFB711"/>
                </a:solidFill>
              </a:defRPr>
            </a:lvl3pPr>
            <a:lvl4pPr lvl="3" rtl="0" algn="ctr">
              <a:spcBef>
                <a:spcPts val="0"/>
              </a:spcBef>
              <a:spcAft>
                <a:spcPts val="0"/>
              </a:spcAft>
              <a:buClr>
                <a:srgbClr val="FFB711"/>
              </a:buClr>
              <a:buSzPts val="3500"/>
              <a:buNone/>
              <a:defRPr sz="3500">
                <a:solidFill>
                  <a:srgbClr val="FFB711"/>
                </a:solidFill>
              </a:defRPr>
            </a:lvl4pPr>
            <a:lvl5pPr lvl="4" rtl="0" algn="ctr">
              <a:spcBef>
                <a:spcPts val="0"/>
              </a:spcBef>
              <a:spcAft>
                <a:spcPts val="0"/>
              </a:spcAft>
              <a:buClr>
                <a:srgbClr val="FFB711"/>
              </a:buClr>
              <a:buSzPts val="3500"/>
              <a:buNone/>
              <a:defRPr sz="3500">
                <a:solidFill>
                  <a:srgbClr val="FFB711"/>
                </a:solidFill>
              </a:defRPr>
            </a:lvl5pPr>
            <a:lvl6pPr lvl="5" rtl="0" algn="ctr">
              <a:spcBef>
                <a:spcPts val="0"/>
              </a:spcBef>
              <a:spcAft>
                <a:spcPts val="0"/>
              </a:spcAft>
              <a:buClr>
                <a:srgbClr val="FFB711"/>
              </a:buClr>
              <a:buSzPts val="3500"/>
              <a:buNone/>
              <a:defRPr sz="3500">
                <a:solidFill>
                  <a:srgbClr val="FFB711"/>
                </a:solidFill>
              </a:defRPr>
            </a:lvl6pPr>
            <a:lvl7pPr lvl="6" rtl="0" algn="ctr">
              <a:spcBef>
                <a:spcPts val="0"/>
              </a:spcBef>
              <a:spcAft>
                <a:spcPts val="0"/>
              </a:spcAft>
              <a:buClr>
                <a:srgbClr val="FFB711"/>
              </a:buClr>
              <a:buSzPts val="3500"/>
              <a:buNone/>
              <a:defRPr sz="3500">
                <a:solidFill>
                  <a:srgbClr val="FFB711"/>
                </a:solidFill>
              </a:defRPr>
            </a:lvl7pPr>
            <a:lvl8pPr lvl="7" rtl="0" algn="ctr">
              <a:spcBef>
                <a:spcPts val="0"/>
              </a:spcBef>
              <a:spcAft>
                <a:spcPts val="0"/>
              </a:spcAft>
              <a:buClr>
                <a:srgbClr val="FFB711"/>
              </a:buClr>
              <a:buSzPts val="3500"/>
              <a:buNone/>
              <a:defRPr sz="3500">
                <a:solidFill>
                  <a:srgbClr val="FFB711"/>
                </a:solidFill>
              </a:defRPr>
            </a:lvl8pPr>
            <a:lvl9pPr lvl="8" rtl="0" algn="ctr">
              <a:spcBef>
                <a:spcPts val="0"/>
              </a:spcBef>
              <a:spcAft>
                <a:spcPts val="0"/>
              </a:spcAft>
              <a:buClr>
                <a:srgbClr val="FFB711"/>
              </a:buClr>
              <a:buSzPts val="3500"/>
              <a:buNone/>
              <a:defRPr sz="3500">
                <a:solidFill>
                  <a:srgbClr val="FFB711"/>
                </a:solidFill>
              </a:defRPr>
            </a:lvl9pPr>
          </a:lstStyle>
          <a:p>
            <a:r>
              <a:t>xx%</a:t>
            </a:r>
          </a:p>
        </p:txBody>
      </p:sp>
      <p:sp>
        <p:nvSpPr>
          <p:cNvPr id="1194" name="Google Shape;1194;p199"/>
          <p:cNvSpPr txBox="1"/>
          <p:nvPr>
            <p:ph idx="1" type="subTitle"/>
          </p:nvPr>
        </p:nvSpPr>
        <p:spPr>
          <a:xfrm>
            <a:off x="2080500" y="3546000"/>
            <a:ext cx="2196000" cy="381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2pPr>
            <a:lvl3pPr lvl="2"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3pPr>
            <a:lvl4pPr lvl="3"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4pPr>
            <a:lvl5pPr lvl="4"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5pPr>
            <a:lvl6pPr lvl="5"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6pPr>
            <a:lvl7pPr lvl="6"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7pPr>
            <a:lvl8pPr lvl="7"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8pPr>
            <a:lvl9pPr lvl="8" rtl="0">
              <a:spcBef>
                <a:spcPts val="1600"/>
              </a:spcBef>
              <a:spcAft>
                <a:spcPts val="1600"/>
              </a:spcAft>
              <a:buSzPts val="1400"/>
              <a:buFont typeface="Montserrat ExtraBold"/>
              <a:buNone/>
              <a:defRPr>
                <a:latin typeface="Montserrat ExtraBold"/>
                <a:ea typeface="Montserrat ExtraBold"/>
                <a:cs typeface="Montserrat ExtraBold"/>
                <a:sym typeface="Montserrat ExtraBold"/>
              </a:defRPr>
            </a:lvl9pPr>
          </a:lstStyle>
          <a:p/>
        </p:txBody>
      </p:sp>
      <p:sp>
        <p:nvSpPr>
          <p:cNvPr id="1195" name="Google Shape;1195;p199"/>
          <p:cNvSpPr txBox="1"/>
          <p:nvPr>
            <p:ph hasCustomPrompt="1" idx="3" type="title"/>
          </p:nvPr>
        </p:nvSpPr>
        <p:spPr>
          <a:xfrm>
            <a:off x="4868700" y="3657600"/>
            <a:ext cx="1285200" cy="72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B711"/>
              </a:buClr>
              <a:buSzPts val="3500"/>
              <a:buNone/>
              <a:defRPr sz="3500">
                <a:solidFill>
                  <a:srgbClr val="FFB711"/>
                </a:solidFill>
              </a:defRPr>
            </a:lvl1pPr>
            <a:lvl2pPr lvl="1" rtl="0" algn="ctr">
              <a:spcBef>
                <a:spcPts val="0"/>
              </a:spcBef>
              <a:spcAft>
                <a:spcPts val="0"/>
              </a:spcAft>
              <a:buClr>
                <a:srgbClr val="FFB711"/>
              </a:buClr>
              <a:buSzPts val="3500"/>
              <a:buNone/>
              <a:defRPr sz="3500">
                <a:solidFill>
                  <a:srgbClr val="FFB711"/>
                </a:solidFill>
              </a:defRPr>
            </a:lvl2pPr>
            <a:lvl3pPr lvl="2" rtl="0" algn="ctr">
              <a:spcBef>
                <a:spcPts val="0"/>
              </a:spcBef>
              <a:spcAft>
                <a:spcPts val="0"/>
              </a:spcAft>
              <a:buClr>
                <a:srgbClr val="FFB711"/>
              </a:buClr>
              <a:buSzPts val="3500"/>
              <a:buNone/>
              <a:defRPr sz="3500">
                <a:solidFill>
                  <a:srgbClr val="FFB711"/>
                </a:solidFill>
              </a:defRPr>
            </a:lvl3pPr>
            <a:lvl4pPr lvl="3" rtl="0" algn="ctr">
              <a:spcBef>
                <a:spcPts val="0"/>
              </a:spcBef>
              <a:spcAft>
                <a:spcPts val="0"/>
              </a:spcAft>
              <a:buClr>
                <a:srgbClr val="FFB711"/>
              </a:buClr>
              <a:buSzPts val="3500"/>
              <a:buNone/>
              <a:defRPr sz="3500">
                <a:solidFill>
                  <a:srgbClr val="FFB711"/>
                </a:solidFill>
              </a:defRPr>
            </a:lvl4pPr>
            <a:lvl5pPr lvl="4" rtl="0" algn="ctr">
              <a:spcBef>
                <a:spcPts val="0"/>
              </a:spcBef>
              <a:spcAft>
                <a:spcPts val="0"/>
              </a:spcAft>
              <a:buClr>
                <a:srgbClr val="FFB711"/>
              </a:buClr>
              <a:buSzPts val="3500"/>
              <a:buNone/>
              <a:defRPr sz="3500">
                <a:solidFill>
                  <a:srgbClr val="FFB711"/>
                </a:solidFill>
              </a:defRPr>
            </a:lvl5pPr>
            <a:lvl6pPr lvl="5" rtl="0" algn="ctr">
              <a:spcBef>
                <a:spcPts val="0"/>
              </a:spcBef>
              <a:spcAft>
                <a:spcPts val="0"/>
              </a:spcAft>
              <a:buClr>
                <a:srgbClr val="FFB711"/>
              </a:buClr>
              <a:buSzPts val="3500"/>
              <a:buNone/>
              <a:defRPr sz="3500">
                <a:solidFill>
                  <a:srgbClr val="FFB711"/>
                </a:solidFill>
              </a:defRPr>
            </a:lvl6pPr>
            <a:lvl7pPr lvl="6" rtl="0" algn="ctr">
              <a:spcBef>
                <a:spcPts val="0"/>
              </a:spcBef>
              <a:spcAft>
                <a:spcPts val="0"/>
              </a:spcAft>
              <a:buClr>
                <a:srgbClr val="FFB711"/>
              </a:buClr>
              <a:buSzPts val="3500"/>
              <a:buNone/>
              <a:defRPr sz="3500">
                <a:solidFill>
                  <a:srgbClr val="FFB711"/>
                </a:solidFill>
              </a:defRPr>
            </a:lvl7pPr>
            <a:lvl8pPr lvl="7" rtl="0" algn="ctr">
              <a:spcBef>
                <a:spcPts val="0"/>
              </a:spcBef>
              <a:spcAft>
                <a:spcPts val="0"/>
              </a:spcAft>
              <a:buClr>
                <a:srgbClr val="FFB711"/>
              </a:buClr>
              <a:buSzPts val="3500"/>
              <a:buNone/>
              <a:defRPr sz="3500">
                <a:solidFill>
                  <a:srgbClr val="FFB711"/>
                </a:solidFill>
              </a:defRPr>
            </a:lvl8pPr>
            <a:lvl9pPr lvl="8" rtl="0" algn="ctr">
              <a:spcBef>
                <a:spcPts val="0"/>
              </a:spcBef>
              <a:spcAft>
                <a:spcPts val="0"/>
              </a:spcAft>
              <a:buClr>
                <a:srgbClr val="FFB711"/>
              </a:buClr>
              <a:buSzPts val="3500"/>
              <a:buNone/>
              <a:defRPr sz="3500">
                <a:solidFill>
                  <a:srgbClr val="FFB711"/>
                </a:solidFill>
              </a:defRPr>
            </a:lvl9pPr>
          </a:lstStyle>
          <a:p>
            <a:r>
              <a:t>xx%</a:t>
            </a:r>
          </a:p>
        </p:txBody>
      </p:sp>
      <p:sp>
        <p:nvSpPr>
          <p:cNvPr id="1196" name="Google Shape;1196;p199"/>
          <p:cNvSpPr txBox="1"/>
          <p:nvPr>
            <p:ph idx="4" type="subTitle"/>
          </p:nvPr>
        </p:nvSpPr>
        <p:spPr>
          <a:xfrm>
            <a:off x="6229200" y="3546000"/>
            <a:ext cx="2194800" cy="381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2pPr>
            <a:lvl3pPr lvl="2"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3pPr>
            <a:lvl4pPr lvl="3"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4pPr>
            <a:lvl5pPr lvl="4"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5pPr>
            <a:lvl6pPr lvl="5"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6pPr>
            <a:lvl7pPr lvl="6"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7pPr>
            <a:lvl8pPr lvl="7"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8pPr>
            <a:lvl9pPr lvl="8" rtl="0">
              <a:spcBef>
                <a:spcPts val="1600"/>
              </a:spcBef>
              <a:spcAft>
                <a:spcPts val="1600"/>
              </a:spcAft>
              <a:buSzPts val="1400"/>
              <a:buFont typeface="Montserrat ExtraBold"/>
              <a:buNone/>
              <a:defRPr>
                <a:latin typeface="Montserrat ExtraBold"/>
                <a:ea typeface="Montserrat ExtraBold"/>
                <a:cs typeface="Montserrat ExtraBold"/>
                <a:sym typeface="Montserrat ExtraBold"/>
              </a:defRPr>
            </a:lvl9pPr>
          </a:lstStyle>
          <a:p/>
        </p:txBody>
      </p:sp>
      <p:sp>
        <p:nvSpPr>
          <p:cNvPr id="1197" name="Google Shape;1197;p199"/>
          <p:cNvSpPr txBox="1"/>
          <p:nvPr>
            <p:ph idx="5" type="subTitle"/>
          </p:nvPr>
        </p:nvSpPr>
        <p:spPr>
          <a:xfrm>
            <a:off x="2089325" y="3933600"/>
            <a:ext cx="2194800" cy="524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98" name="Google Shape;1198;p199"/>
          <p:cNvSpPr txBox="1"/>
          <p:nvPr>
            <p:ph idx="6" type="subTitle"/>
          </p:nvPr>
        </p:nvSpPr>
        <p:spPr>
          <a:xfrm>
            <a:off x="6229200" y="3933600"/>
            <a:ext cx="2194800" cy="524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99" name="Google Shape;1199;p19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text boxes">
  <p:cSld name="CUSTOM_9_1">
    <p:spTree>
      <p:nvGrpSpPr>
        <p:cNvPr id="1200" name="Shape 1200"/>
        <p:cNvGrpSpPr/>
        <p:nvPr/>
      </p:nvGrpSpPr>
      <p:grpSpPr>
        <a:xfrm>
          <a:off x="0" y="0"/>
          <a:ext cx="0" cy="0"/>
          <a:chOff x="0" y="0"/>
          <a:chExt cx="0" cy="0"/>
        </a:xfrm>
      </p:grpSpPr>
      <p:sp>
        <p:nvSpPr>
          <p:cNvPr id="1201" name="Google Shape;1201;p200"/>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202" name="Google Shape;1202;p200"/>
          <p:cNvSpPr txBox="1"/>
          <p:nvPr>
            <p:ph hasCustomPrompt="1" idx="2" type="title"/>
          </p:nvPr>
        </p:nvSpPr>
        <p:spPr>
          <a:xfrm>
            <a:off x="866775" y="3196350"/>
            <a:ext cx="2430300" cy="406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500"/>
              <a:buNone/>
              <a:defRPr sz="1600">
                <a:solidFill>
                  <a:srgbClr val="000000"/>
                </a:solidFill>
              </a:defRPr>
            </a:lvl1pPr>
            <a:lvl2pPr lvl="1" rtl="0" algn="r">
              <a:spcBef>
                <a:spcPts val="0"/>
              </a:spcBef>
              <a:spcAft>
                <a:spcPts val="0"/>
              </a:spcAft>
              <a:buClr>
                <a:srgbClr val="000000"/>
              </a:buClr>
              <a:buSzPts val="2500"/>
              <a:buNone/>
              <a:defRPr sz="2500">
                <a:solidFill>
                  <a:srgbClr val="000000"/>
                </a:solidFill>
              </a:defRPr>
            </a:lvl2pPr>
            <a:lvl3pPr lvl="2" rtl="0" algn="r">
              <a:spcBef>
                <a:spcPts val="0"/>
              </a:spcBef>
              <a:spcAft>
                <a:spcPts val="0"/>
              </a:spcAft>
              <a:buClr>
                <a:srgbClr val="000000"/>
              </a:buClr>
              <a:buSzPts val="2500"/>
              <a:buNone/>
              <a:defRPr sz="2500">
                <a:solidFill>
                  <a:srgbClr val="000000"/>
                </a:solidFill>
              </a:defRPr>
            </a:lvl3pPr>
            <a:lvl4pPr lvl="3" rtl="0" algn="r">
              <a:spcBef>
                <a:spcPts val="0"/>
              </a:spcBef>
              <a:spcAft>
                <a:spcPts val="0"/>
              </a:spcAft>
              <a:buClr>
                <a:srgbClr val="000000"/>
              </a:buClr>
              <a:buSzPts val="2500"/>
              <a:buNone/>
              <a:defRPr sz="2500">
                <a:solidFill>
                  <a:srgbClr val="000000"/>
                </a:solidFill>
              </a:defRPr>
            </a:lvl4pPr>
            <a:lvl5pPr lvl="4" rtl="0" algn="r">
              <a:spcBef>
                <a:spcPts val="0"/>
              </a:spcBef>
              <a:spcAft>
                <a:spcPts val="0"/>
              </a:spcAft>
              <a:buClr>
                <a:srgbClr val="000000"/>
              </a:buClr>
              <a:buSzPts val="2500"/>
              <a:buNone/>
              <a:defRPr sz="2500">
                <a:solidFill>
                  <a:srgbClr val="000000"/>
                </a:solidFill>
              </a:defRPr>
            </a:lvl5pPr>
            <a:lvl6pPr lvl="5" rtl="0" algn="r">
              <a:spcBef>
                <a:spcPts val="0"/>
              </a:spcBef>
              <a:spcAft>
                <a:spcPts val="0"/>
              </a:spcAft>
              <a:buClr>
                <a:srgbClr val="000000"/>
              </a:buClr>
              <a:buSzPts val="2500"/>
              <a:buNone/>
              <a:defRPr sz="2500">
                <a:solidFill>
                  <a:srgbClr val="000000"/>
                </a:solidFill>
              </a:defRPr>
            </a:lvl6pPr>
            <a:lvl7pPr lvl="6" rtl="0" algn="r">
              <a:spcBef>
                <a:spcPts val="0"/>
              </a:spcBef>
              <a:spcAft>
                <a:spcPts val="0"/>
              </a:spcAft>
              <a:buClr>
                <a:srgbClr val="000000"/>
              </a:buClr>
              <a:buSzPts val="2500"/>
              <a:buNone/>
              <a:defRPr sz="2500">
                <a:solidFill>
                  <a:srgbClr val="000000"/>
                </a:solidFill>
              </a:defRPr>
            </a:lvl7pPr>
            <a:lvl8pPr lvl="7" rtl="0" algn="r">
              <a:spcBef>
                <a:spcPts val="0"/>
              </a:spcBef>
              <a:spcAft>
                <a:spcPts val="0"/>
              </a:spcAft>
              <a:buClr>
                <a:srgbClr val="000000"/>
              </a:buClr>
              <a:buSzPts val="2500"/>
              <a:buNone/>
              <a:defRPr sz="2500">
                <a:solidFill>
                  <a:srgbClr val="000000"/>
                </a:solidFill>
              </a:defRPr>
            </a:lvl8pPr>
            <a:lvl9pPr lvl="8" rtl="0" algn="r">
              <a:spcBef>
                <a:spcPts val="0"/>
              </a:spcBef>
              <a:spcAft>
                <a:spcPts val="0"/>
              </a:spcAft>
              <a:buClr>
                <a:srgbClr val="000000"/>
              </a:buClr>
              <a:buSzPts val="2500"/>
              <a:buNone/>
              <a:defRPr sz="2500">
                <a:solidFill>
                  <a:srgbClr val="000000"/>
                </a:solidFill>
              </a:defRPr>
            </a:lvl9pPr>
          </a:lstStyle>
          <a:p>
            <a:r>
              <a:t>xx%</a:t>
            </a:r>
          </a:p>
        </p:txBody>
      </p:sp>
      <p:sp>
        <p:nvSpPr>
          <p:cNvPr id="1203" name="Google Shape;1203;p200"/>
          <p:cNvSpPr txBox="1"/>
          <p:nvPr>
            <p:ph hasCustomPrompt="1" idx="3" type="title"/>
          </p:nvPr>
        </p:nvSpPr>
        <p:spPr>
          <a:xfrm>
            <a:off x="866775" y="1824750"/>
            <a:ext cx="2430300" cy="406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500"/>
              <a:buNone/>
              <a:defRPr sz="1600">
                <a:solidFill>
                  <a:srgbClr val="000000"/>
                </a:solidFill>
              </a:defRPr>
            </a:lvl1pPr>
            <a:lvl2pPr lvl="1" rtl="0" algn="r">
              <a:spcBef>
                <a:spcPts val="0"/>
              </a:spcBef>
              <a:spcAft>
                <a:spcPts val="0"/>
              </a:spcAft>
              <a:buClr>
                <a:srgbClr val="000000"/>
              </a:buClr>
              <a:buSzPts val="2500"/>
              <a:buNone/>
              <a:defRPr sz="2500">
                <a:solidFill>
                  <a:srgbClr val="000000"/>
                </a:solidFill>
              </a:defRPr>
            </a:lvl2pPr>
            <a:lvl3pPr lvl="2" rtl="0" algn="r">
              <a:spcBef>
                <a:spcPts val="0"/>
              </a:spcBef>
              <a:spcAft>
                <a:spcPts val="0"/>
              </a:spcAft>
              <a:buClr>
                <a:srgbClr val="000000"/>
              </a:buClr>
              <a:buSzPts val="2500"/>
              <a:buNone/>
              <a:defRPr sz="2500">
                <a:solidFill>
                  <a:srgbClr val="000000"/>
                </a:solidFill>
              </a:defRPr>
            </a:lvl3pPr>
            <a:lvl4pPr lvl="3" rtl="0" algn="r">
              <a:spcBef>
                <a:spcPts val="0"/>
              </a:spcBef>
              <a:spcAft>
                <a:spcPts val="0"/>
              </a:spcAft>
              <a:buClr>
                <a:srgbClr val="000000"/>
              </a:buClr>
              <a:buSzPts val="2500"/>
              <a:buNone/>
              <a:defRPr sz="2500">
                <a:solidFill>
                  <a:srgbClr val="000000"/>
                </a:solidFill>
              </a:defRPr>
            </a:lvl4pPr>
            <a:lvl5pPr lvl="4" rtl="0" algn="r">
              <a:spcBef>
                <a:spcPts val="0"/>
              </a:spcBef>
              <a:spcAft>
                <a:spcPts val="0"/>
              </a:spcAft>
              <a:buClr>
                <a:srgbClr val="000000"/>
              </a:buClr>
              <a:buSzPts val="2500"/>
              <a:buNone/>
              <a:defRPr sz="2500">
                <a:solidFill>
                  <a:srgbClr val="000000"/>
                </a:solidFill>
              </a:defRPr>
            </a:lvl5pPr>
            <a:lvl6pPr lvl="5" rtl="0" algn="r">
              <a:spcBef>
                <a:spcPts val="0"/>
              </a:spcBef>
              <a:spcAft>
                <a:spcPts val="0"/>
              </a:spcAft>
              <a:buClr>
                <a:srgbClr val="000000"/>
              </a:buClr>
              <a:buSzPts val="2500"/>
              <a:buNone/>
              <a:defRPr sz="2500">
                <a:solidFill>
                  <a:srgbClr val="000000"/>
                </a:solidFill>
              </a:defRPr>
            </a:lvl6pPr>
            <a:lvl7pPr lvl="6" rtl="0" algn="r">
              <a:spcBef>
                <a:spcPts val="0"/>
              </a:spcBef>
              <a:spcAft>
                <a:spcPts val="0"/>
              </a:spcAft>
              <a:buClr>
                <a:srgbClr val="000000"/>
              </a:buClr>
              <a:buSzPts val="2500"/>
              <a:buNone/>
              <a:defRPr sz="2500">
                <a:solidFill>
                  <a:srgbClr val="000000"/>
                </a:solidFill>
              </a:defRPr>
            </a:lvl7pPr>
            <a:lvl8pPr lvl="7" rtl="0" algn="r">
              <a:spcBef>
                <a:spcPts val="0"/>
              </a:spcBef>
              <a:spcAft>
                <a:spcPts val="0"/>
              </a:spcAft>
              <a:buClr>
                <a:srgbClr val="000000"/>
              </a:buClr>
              <a:buSzPts val="2500"/>
              <a:buNone/>
              <a:defRPr sz="2500">
                <a:solidFill>
                  <a:srgbClr val="000000"/>
                </a:solidFill>
              </a:defRPr>
            </a:lvl8pPr>
            <a:lvl9pPr lvl="8" rtl="0" algn="r">
              <a:spcBef>
                <a:spcPts val="0"/>
              </a:spcBef>
              <a:spcAft>
                <a:spcPts val="0"/>
              </a:spcAft>
              <a:buClr>
                <a:srgbClr val="000000"/>
              </a:buClr>
              <a:buSzPts val="2500"/>
              <a:buNone/>
              <a:defRPr sz="2500">
                <a:solidFill>
                  <a:srgbClr val="000000"/>
                </a:solidFill>
              </a:defRPr>
            </a:lvl9pPr>
          </a:lstStyle>
          <a:p>
            <a:r>
              <a:t>xx%</a:t>
            </a:r>
          </a:p>
        </p:txBody>
      </p:sp>
      <p:sp>
        <p:nvSpPr>
          <p:cNvPr id="1204" name="Google Shape;1204;p200"/>
          <p:cNvSpPr txBox="1"/>
          <p:nvPr>
            <p:ph idx="1" type="subTitle"/>
          </p:nvPr>
        </p:nvSpPr>
        <p:spPr>
          <a:xfrm>
            <a:off x="877000" y="2153800"/>
            <a:ext cx="2430300" cy="524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05" name="Google Shape;1205;p200"/>
          <p:cNvSpPr txBox="1"/>
          <p:nvPr>
            <p:ph idx="4" type="subTitle"/>
          </p:nvPr>
        </p:nvSpPr>
        <p:spPr>
          <a:xfrm>
            <a:off x="877000" y="3526950"/>
            <a:ext cx="2430300" cy="524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06" name="Google Shape;1206;p20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ercentages 2">
  <p:cSld name="CUSTOM_10">
    <p:spTree>
      <p:nvGrpSpPr>
        <p:cNvPr id="1207" name="Shape 1207"/>
        <p:cNvGrpSpPr/>
        <p:nvPr/>
      </p:nvGrpSpPr>
      <p:grpSpPr>
        <a:xfrm>
          <a:off x="0" y="0"/>
          <a:ext cx="0" cy="0"/>
          <a:chOff x="0" y="0"/>
          <a:chExt cx="0" cy="0"/>
        </a:xfrm>
      </p:grpSpPr>
      <p:sp>
        <p:nvSpPr>
          <p:cNvPr id="1208" name="Google Shape;1208;p201"/>
          <p:cNvSpPr txBox="1"/>
          <p:nvPr>
            <p:ph type="title"/>
          </p:nvPr>
        </p:nvSpPr>
        <p:spPr>
          <a:xfrm flipH="1">
            <a:off x="720000" y="540000"/>
            <a:ext cx="7704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209" name="Google Shape;1209;p201"/>
          <p:cNvSpPr txBox="1"/>
          <p:nvPr>
            <p:ph hasCustomPrompt="1" idx="2" type="title"/>
          </p:nvPr>
        </p:nvSpPr>
        <p:spPr>
          <a:xfrm>
            <a:off x="5536500" y="2510550"/>
            <a:ext cx="2430300" cy="406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200"/>
              <a:buNone/>
              <a:defRPr sz="2200">
                <a:solidFill>
                  <a:srgbClr val="000000"/>
                </a:solidFill>
              </a:defRPr>
            </a:lvl1pPr>
            <a:lvl2pPr lvl="1" rtl="0" algn="r">
              <a:spcBef>
                <a:spcPts val="0"/>
              </a:spcBef>
              <a:spcAft>
                <a:spcPts val="0"/>
              </a:spcAft>
              <a:buClr>
                <a:srgbClr val="000000"/>
              </a:buClr>
              <a:buSzPts val="2200"/>
              <a:buNone/>
              <a:defRPr sz="2200">
                <a:solidFill>
                  <a:srgbClr val="000000"/>
                </a:solidFill>
              </a:defRPr>
            </a:lvl2pPr>
            <a:lvl3pPr lvl="2" rtl="0" algn="r">
              <a:spcBef>
                <a:spcPts val="0"/>
              </a:spcBef>
              <a:spcAft>
                <a:spcPts val="0"/>
              </a:spcAft>
              <a:buClr>
                <a:srgbClr val="000000"/>
              </a:buClr>
              <a:buSzPts val="2200"/>
              <a:buNone/>
              <a:defRPr sz="2200">
                <a:solidFill>
                  <a:srgbClr val="000000"/>
                </a:solidFill>
              </a:defRPr>
            </a:lvl3pPr>
            <a:lvl4pPr lvl="3" rtl="0" algn="r">
              <a:spcBef>
                <a:spcPts val="0"/>
              </a:spcBef>
              <a:spcAft>
                <a:spcPts val="0"/>
              </a:spcAft>
              <a:buClr>
                <a:srgbClr val="000000"/>
              </a:buClr>
              <a:buSzPts val="2200"/>
              <a:buNone/>
              <a:defRPr sz="2200">
                <a:solidFill>
                  <a:srgbClr val="000000"/>
                </a:solidFill>
              </a:defRPr>
            </a:lvl4pPr>
            <a:lvl5pPr lvl="4" rtl="0" algn="r">
              <a:spcBef>
                <a:spcPts val="0"/>
              </a:spcBef>
              <a:spcAft>
                <a:spcPts val="0"/>
              </a:spcAft>
              <a:buClr>
                <a:srgbClr val="000000"/>
              </a:buClr>
              <a:buSzPts val="2200"/>
              <a:buNone/>
              <a:defRPr sz="2200">
                <a:solidFill>
                  <a:srgbClr val="000000"/>
                </a:solidFill>
              </a:defRPr>
            </a:lvl5pPr>
            <a:lvl6pPr lvl="5" rtl="0" algn="r">
              <a:spcBef>
                <a:spcPts val="0"/>
              </a:spcBef>
              <a:spcAft>
                <a:spcPts val="0"/>
              </a:spcAft>
              <a:buClr>
                <a:srgbClr val="000000"/>
              </a:buClr>
              <a:buSzPts val="2200"/>
              <a:buNone/>
              <a:defRPr sz="2200">
                <a:solidFill>
                  <a:srgbClr val="000000"/>
                </a:solidFill>
              </a:defRPr>
            </a:lvl6pPr>
            <a:lvl7pPr lvl="6" rtl="0" algn="r">
              <a:spcBef>
                <a:spcPts val="0"/>
              </a:spcBef>
              <a:spcAft>
                <a:spcPts val="0"/>
              </a:spcAft>
              <a:buClr>
                <a:srgbClr val="000000"/>
              </a:buClr>
              <a:buSzPts val="2200"/>
              <a:buNone/>
              <a:defRPr sz="2200">
                <a:solidFill>
                  <a:srgbClr val="000000"/>
                </a:solidFill>
              </a:defRPr>
            </a:lvl7pPr>
            <a:lvl8pPr lvl="7" rtl="0" algn="r">
              <a:spcBef>
                <a:spcPts val="0"/>
              </a:spcBef>
              <a:spcAft>
                <a:spcPts val="0"/>
              </a:spcAft>
              <a:buClr>
                <a:srgbClr val="000000"/>
              </a:buClr>
              <a:buSzPts val="2200"/>
              <a:buNone/>
              <a:defRPr sz="2200">
                <a:solidFill>
                  <a:srgbClr val="000000"/>
                </a:solidFill>
              </a:defRPr>
            </a:lvl8pPr>
            <a:lvl9pPr lvl="8" rtl="0" algn="r">
              <a:spcBef>
                <a:spcPts val="0"/>
              </a:spcBef>
              <a:spcAft>
                <a:spcPts val="0"/>
              </a:spcAft>
              <a:buClr>
                <a:srgbClr val="000000"/>
              </a:buClr>
              <a:buSzPts val="2200"/>
              <a:buNone/>
              <a:defRPr sz="2200">
                <a:solidFill>
                  <a:srgbClr val="000000"/>
                </a:solidFill>
              </a:defRPr>
            </a:lvl9pPr>
          </a:lstStyle>
          <a:p>
            <a:r>
              <a:t>xx%</a:t>
            </a:r>
          </a:p>
        </p:txBody>
      </p:sp>
      <p:sp>
        <p:nvSpPr>
          <p:cNvPr id="1210" name="Google Shape;1210;p201"/>
          <p:cNvSpPr txBox="1"/>
          <p:nvPr>
            <p:ph hasCustomPrompt="1" idx="3" type="title"/>
          </p:nvPr>
        </p:nvSpPr>
        <p:spPr>
          <a:xfrm>
            <a:off x="5536500" y="1291350"/>
            <a:ext cx="2430300" cy="406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200"/>
              <a:buNone/>
              <a:defRPr sz="2200">
                <a:solidFill>
                  <a:srgbClr val="000000"/>
                </a:solidFill>
              </a:defRPr>
            </a:lvl1pPr>
            <a:lvl2pPr lvl="1" rtl="0" algn="r">
              <a:spcBef>
                <a:spcPts val="0"/>
              </a:spcBef>
              <a:spcAft>
                <a:spcPts val="0"/>
              </a:spcAft>
              <a:buClr>
                <a:srgbClr val="000000"/>
              </a:buClr>
              <a:buSzPts val="2200"/>
              <a:buNone/>
              <a:defRPr sz="2200">
                <a:solidFill>
                  <a:srgbClr val="000000"/>
                </a:solidFill>
              </a:defRPr>
            </a:lvl2pPr>
            <a:lvl3pPr lvl="2" rtl="0" algn="r">
              <a:spcBef>
                <a:spcPts val="0"/>
              </a:spcBef>
              <a:spcAft>
                <a:spcPts val="0"/>
              </a:spcAft>
              <a:buClr>
                <a:srgbClr val="000000"/>
              </a:buClr>
              <a:buSzPts val="2200"/>
              <a:buNone/>
              <a:defRPr sz="2200">
                <a:solidFill>
                  <a:srgbClr val="000000"/>
                </a:solidFill>
              </a:defRPr>
            </a:lvl3pPr>
            <a:lvl4pPr lvl="3" rtl="0" algn="r">
              <a:spcBef>
                <a:spcPts val="0"/>
              </a:spcBef>
              <a:spcAft>
                <a:spcPts val="0"/>
              </a:spcAft>
              <a:buClr>
                <a:srgbClr val="000000"/>
              </a:buClr>
              <a:buSzPts val="2200"/>
              <a:buNone/>
              <a:defRPr sz="2200">
                <a:solidFill>
                  <a:srgbClr val="000000"/>
                </a:solidFill>
              </a:defRPr>
            </a:lvl4pPr>
            <a:lvl5pPr lvl="4" rtl="0" algn="r">
              <a:spcBef>
                <a:spcPts val="0"/>
              </a:spcBef>
              <a:spcAft>
                <a:spcPts val="0"/>
              </a:spcAft>
              <a:buClr>
                <a:srgbClr val="000000"/>
              </a:buClr>
              <a:buSzPts val="2200"/>
              <a:buNone/>
              <a:defRPr sz="2200">
                <a:solidFill>
                  <a:srgbClr val="000000"/>
                </a:solidFill>
              </a:defRPr>
            </a:lvl5pPr>
            <a:lvl6pPr lvl="5" rtl="0" algn="r">
              <a:spcBef>
                <a:spcPts val="0"/>
              </a:spcBef>
              <a:spcAft>
                <a:spcPts val="0"/>
              </a:spcAft>
              <a:buClr>
                <a:srgbClr val="000000"/>
              </a:buClr>
              <a:buSzPts val="2200"/>
              <a:buNone/>
              <a:defRPr sz="2200">
                <a:solidFill>
                  <a:srgbClr val="000000"/>
                </a:solidFill>
              </a:defRPr>
            </a:lvl6pPr>
            <a:lvl7pPr lvl="6" rtl="0" algn="r">
              <a:spcBef>
                <a:spcPts val="0"/>
              </a:spcBef>
              <a:spcAft>
                <a:spcPts val="0"/>
              </a:spcAft>
              <a:buClr>
                <a:srgbClr val="000000"/>
              </a:buClr>
              <a:buSzPts val="2200"/>
              <a:buNone/>
              <a:defRPr sz="2200">
                <a:solidFill>
                  <a:srgbClr val="000000"/>
                </a:solidFill>
              </a:defRPr>
            </a:lvl7pPr>
            <a:lvl8pPr lvl="7" rtl="0" algn="r">
              <a:spcBef>
                <a:spcPts val="0"/>
              </a:spcBef>
              <a:spcAft>
                <a:spcPts val="0"/>
              </a:spcAft>
              <a:buClr>
                <a:srgbClr val="000000"/>
              </a:buClr>
              <a:buSzPts val="2200"/>
              <a:buNone/>
              <a:defRPr sz="2200">
                <a:solidFill>
                  <a:srgbClr val="000000"/>
                </a:solidFill>
              </a:defRPr>
            </a:lvl8pPr>
            <a:lvl9pPr lvl="8" rtl="0" algn="r">
              <a:spcBef>
                <a:spcPts val="0"/>
              </a:spcBef>
              <a:spcAft>
                <a:spcPts val="0"/>
              </a:spcAft>
              <a:buClr>
                <a:srgbClr val="000000"/>
              </a:buClr>
              <a:buSzPts val="2200"/>
              <a:buNone/>
              <a:defRPr sz="2200">
                <a:solidFill>
                  <a:srgbClr val="000000"/>
                </a:solidFill>
              </a:defRPr>
            </a:lvl9pPr>
          </a:lstStyle>
          <a:p>
            <a:r>
              <a:t>xx%</a:t>
            </a:r>
          </a:p>
        </p:txBody>
      </p:sp>
      <p:sp>
        <p:nvSpPr>
          <p:cNvPr id="1211" name="Google Shape;1211;p201"/>
          <p:cNvSpPr txBox="1"/>
          <p:nvPr>
            <p:ph hasCustomPrompt="1" idx="4" type="title"/>
          </p:nvPr>
        </p:nvSpPr>
        <p:spPr>
          <a:xfrm>
            <a:off x="5536500" y="3729750"/>
            <a:ext cx="2430300" cy="406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200"/>
              <a:buNone/>
              <a:defRPr sz="2200">
                <a:solidFill>
                  <a:srgbClr val="000000"/>
                </a:solidFill>
              </a:defRPr>
            </a:lvl1pPr>
            <a:lvl2pPr lvl="1" rtl="0" algn="r">
              <a:spcBef>
                <a:spcPts val="0"/>
              </a:spcBef>
              <a:spcAft>
                <a:spcPts val="0"/>
              </a:spcAft>
              <a:buClr>
                <a:srgbClr val="000000"/>
              </a:buClr>
              <a:buSzPts val="2200"/>
              <a:buNone/>
              <a:defRPr sz="2200">
                <a:solidFill>
                  <a:srgbClr val="000000"/>
                </a:solidFill>
              </a:defRPr>
            </a:lvl2pPr>
            <a:lvl3pPr lvl="2" rtl="0" algn="r">
              <a:spcBef>
                <a:spcPts val="0"/>
              </a:spcBef>
              <a:spcAft>
                <a:spcPts val="0"/>
              </a:spcAft>
              <a:buClr>
                <a:srgbClr val="000000"/>
              </a:buClr>
              <a:buSzPts val="2200"/>
              <a:buNone/>
              <a:defRPr sz="2200">
                <a:solidFill>
                  <a:srgbClr val="000000"/>
                </a:solidFill>
              </a:defRPr>
            </a:lvl3pPr>
            <a:lvl4pPr lvl="3" rtl="0" algn="r">
              <a:spcBef>
                <a:spcPts val="0"/>
              </a:spcBef>
              <a:spcAft>
                <a:spcPts val="0"/>
              </a:spcAft>
              <a:buClr>
                <a:srgbClr val="000000"/>
              </a:buClr>
              <a:buSzPts val="2200"/>
              <a:buNone/>
              <a:defRPr sz="2200">
                <a:solidFill>
                  <a:srgbClr val="000000"/>
                </a:solidFill>
              </a:defRPr>
            </a:lvl4pPr>
            <a:lvl5pPr lvl="4" rtl="0" algn="r">
              <a:spcBef>
                <a:spcPts val="0"/>
              </a:spcBef>
              <a:spcAft>
                <a:spcPts val="0"/>
              </a:spcAft>
              <a:buClr>
                <a:srgbClr val="000000"/>
              </a:buClr>
              <a:buSzPts val="2200"/>
              <a:buNone/>
              <a:defRPr sz="2200">
                <a:solidFill>
                  <a:srgbClr val="000000"/>
                </a:solidFill>
              </a:defRPr>
            </a:lvl5pPr>
            <a:lvl6pPr lvl="5" rtl="0" algn="r">
              <a:spcBef>
                <a:spcPts val="0"/>
              </a:spcBef>
              <a:spcAft>
                <a:spcPts val="0"/>
              </a:spcAft>
              <a:buClr>
                <a:srgbClr val="000000"/>
              </a:buClr>
              <a:buSzPts val="2200"/>
              <a:buNone/>
              <a:defRPr sz="2200">
                <a:solidFill>
                  <a:srgbClr val="000000"/>
                </a:solidFill>
              </a:defRPr>
            </a:lvl6pPr>
            <a:lvl7pPr lvl="6" rtl="0" algn="r">
              <a:spcBef>
                <a:spcPts val="0"/>
              </a:spcBef>
              <a:spcAft>
                <a:spcPts val="0"/>
              </a:spcAft>
              <a:buClr>
                <a:srgbClr val="000000"/>
              </a:buClr>
              <a:buSzPts val="2200"/>
              <a:buNone/>
              <a:defRPr sz="2200">
                <a:solidFill>
                  <a:srgbClr val="000000"/>
                </a:solidFill>
              </a:defRPr>
            </a:lvl7pPr>
            <a:lvl8pPr lvl="7" rtl="0" algn="r">
              <a:spcBef>
                <a:spcPts val="0"/>
              </a:spcBef>
              <a:spcAft>
                <a:spcPts val="0"/>
              </a:spcAft>
              <a:buClr>
                <a:srgbClr val="000000"/>
              </a:buClr>
              <a:buSzPts val="2200"/>
              <a:buNone/>
              <a:defRPr sz="2200">
                <a:solidFill>
                  <a:srgbClr val="000000"/>
                </a:solidFill>
              </a:defRPr>
            </a:lvl8pPr>
            <a:lvl9pPr lvl="8" rtl="0" algn="r">
              <a:spcBef>
                <a:spcPts val="0"/>
              </a:spcBef>
              <a:spcAft>
                <a:spcPts val="0"/>
              </a:spcAft>
              <a:buClr>
                <a:srgbClr val="000000"/>
              </a:buClr>
              <a:buSzPts val="2200"/>
              <a:buNone/>
              <a:defRPr sz="2200">
                <a:solidFill>
                  <a:srgbClr val="000000"/>
                </a:solidFill>
              </a:defRPr>
            </a:lvl9pPr>
          </a:lstStyle>
          <a:p>
            <a:r>
              <a:t>xx%</a:t>
            </a:r>
          </a:p>
        </p:txBody>
      </p:sp>
      <p:sp>
        <p:nvSpPr>
          <p:cNvPr id="1212" name="Google Shape;1212;p201"/>
          <p:cNvSpPr txBox="1"/>
          <p:nvPr>
            <p:ph idx="1" type="subTitle"/>
          </p:nvPr>
        </p:nvSpPr>
        <p:spPr>
          <a:xfrm>
            <a:off x="5545725" y="1612125"/>
            <a:ext cx="2430300" cy="524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13" name="Google Shape;1213;p201"/>
          <p:cNvSpPr txBox="1"/>
          <p:nvPr>
            <p:ph idx="5" type="subTitle"/>
          </p:nvPr>
        </p:nvSpPr>
        <p:spPr>
          <a:xfrm>
            <a:off x="5545725" y="2917350"/>
            <a:ext cx="2430300" cy="524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14" name="Google Shape;1214;p201"/>
          <p:cNvSpPr txBox="1"/>
          <p:nvPr>
            <p:ph idx="6" type="subTitle"/>
          </p:nvPr>
        </p:nvSpPr>
        <p:spPr>
          <a:xfrm>
            <a:off x="5545725" y="4136550"/>
            <a:ext cx="2430300" cy="524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15" name="Google Shape;1215;p20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1">
    <p:spTree>
      <p:nvGrpSpPr>
        <p:cNvPr id="1216" name="Shape 1216"/>
        <p:cNvGrpSpPr/>
        <p:nvPr/>
      </p:nvGrpSpPr>
      <p:grpSpPr>
        <a:xfrm>
          <a:off x="0" y="0"/>
          <a:ext cx="0" cy="0"/>
          <a:chOff x="0" y="0"/>
          <a:chExt cx="0" cy="0"/>
        </a:xfrm>
      </p:grpSpPr>
      <p:sp>
        <p:nvSpPr>
          <p:cNvPr id="1217" name="Google Shape;1217;p202"/>
          <p:cNvSpPr txBox="1"/>
          <p:nvPr>
            <p:ph type="title"/>
          </p:nvPr>
        </p:nvSpPr>
        <p:spPr>
          <a:xfrm>
            <a:off x="720000" y="768600"/>
            <a:ext cx="3690000" cy="927000"/>
          </a:xfrm>
          <a:prstGeom prst="rect">
            <a:avLst/>
          </a:prstGeom>
        </p:spPr>
        <p:txBody>
          <a:bodyPr anchorCtr="0" anchor="t" bIns="91425" lIns="91425" spcFirstLastPara="1" rIns="91425" wrap="square" tIns="91425">
            <a:noAutofit/>
          </a:bodyPr>
          <a:lstStyle>
            <a:lvl1pPr lvl="0" rtl="0">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p:txBody>
      </p:sp>
      <p:sp>
        <p:nvSpPr>
          <p:cNvPr id="1218" name="Google Shape;1218;p202"/>
          <p:cNvSpPr txBox="1"/>
          <p:nvPr>
            <p:ph idx="1" type="subTitle"/>
          </p:nvPr>
        </p:nvSpPr>
        <p:spPr>
          <a:xfrm>
            <a:off x="720000" y="1729225"/>
            <a:ext cx="3690000" cy="36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Font typeface="Open Sans"/>
              <a:buNone/>
              <a:defRPr sz="1600">
                <a:solidFill>
                  <a:srgbClr val="FFFFFF"/>
                </a:solidFill>
                <a:highlight>
                  <a:srgbClr val="FFB200"/>
                </a:highlight>
                <a:latin typeface="Open Sans"/>
                <a:ea typeface="Open Sans"/>
                <a:cs typeface="Open Sans"/>
                <a:sym typeface="Open Sans"/>
              </a:defRPr>
            </a:lvl1pPr>
            <a:lvl2pPr lvl="1" rtl="0">
              <a:lnSpc>
                <a:spcPct val="100000"/>
              </a:lnSpc>
              <a:spcBef>
                <a:spcPts val="0"/>
              </a:spcBef>
              <a:spcAft>
                <a:spcPts val="0"/>
              </a:spcAft>
              <a:buClr>
                <a:srgbClr val="000000"/>
              </a:buClr>
              <a:buSzPts val="1600"/>
              <a:buNone/>
              <a:defRPr sz="1600">
                <a:solidFill>
                  <a:srgbClr val="000000"/>
                </a:solidFill>
              </a:defRPr>
            </a:lvl2pPr>
            <a:lvl3pPr lvl="2" rtl="0">
              <a:lnSpc>
                <a:spcPct val="100000"/>
              </a:lnSpc>
              <a:spcBef>
                <a:spcPts val="0"/>
              </a:spcBef>
              <a:spcAft>
                <a:spcPts val="0"/>
              </a:spcAft>
              <a:buClr>
                <a:srgbClr val="000000"/>
              </a:buClr>
              <a:buSzPts val="1600"/>
              <a:buNone/>
              <a:defRPr sz="1600">
                <a:solidFill>
                  <a:srgbClr val="000000"/>
                </a:solidFill>
              </a:defRPr>
            </a:lvl3pPr>
            <a:lvl4pPr lvl="3" rtl="0">
              <a:lnSpc>
                <a:spcPct val="100000"/>
              </a:lnSpc>
              <a:spcBef>
                <a:spcPts val="0"/>
              </a:spcBef>
              <a:spcAft>
                <a:spcPts val="0"/>
              </a:spcAft>
              <a:buClr>
                <a:srgbClr val="000000"/>
              </a:buClr>
              <a:buSzPts val="1600"/>
              <a:buNone/>
              <a:defRPr sz="1600">
                <a:solidFill>
                  <a:srgbClr val="000000"/>
                </a:solidFill>
              </a:defRPr>
            </a:lvl4pPr>
            <a:lvl5pPr lvl="4" rtl="0">
              <a:lnSpc>
                <a:spcPct val="100000"/>
              </a:lnSpc>
              <a:spcBef>
                <a:spcPts val="0"/>
              </a:spcBef>
              <a:spcAft>
                <a:spcPts val="0"/>
              </a:spcAft>
              <a:buClr>
                <a:srgbClr val="000000"/>
              </a:buClr>
              <a:buSzPts val="1600"/>
              <a:buNone/>
              <a:defRPr sz="1600">
                <a:solidFill>
                  <a:srgbClr val="000000"/>
                </a:solidFill>
              </a:defRPr>
            </a:lvl5pPr>
            <a:lvl6pPr lvl="5" rtl="0">
              <a:lnSpc>
                <a:spcPct val="100000"/>
              </a:lnSpc>
              <a:spcBef>
                <a:spcPts val="0"/>
              </a:spcBef>
              <a:spcAft>
                <a:spcPts val="0"/>
              </a:spcAft>
              <a:buClr>
                <a:srgbClr val="000000"/>
              </a:buClr>
              <a:buSzPts val="1600"/>
              <a:buNone/>
              <a:defRPr sz="1600">
                <a:solidFill>
                  <a:srgbClr val="000000"/>
                </a:solidFill>
              </a:defRPr>
            </a:lvl6pPr>
            <a:lvl7pPr lvl="6" rtl="0">
              <a:lnSpc>
                <a:spcPct val="100000"/>
              </a:lnSpc>
              <a:spcBef>
                <a:spcPts val="0"/>
              </a:spcBef>
              <a:spcAft>
                <a:spcPts val="0"/>
              </a:spcAft>
              <a:buClr>
                <a:srgbClr val="000000"/>
              </a:buClr>
              <a:buSzPts val="1600"/>
              <a:buNone/>
              <a:defRPr sz="1600">
                <a:solidFill>
                  <a:srgbClr val="000000"/>
                </a:solidFill>
              </a:defRPr>
            </a:lvl7pPr>
            <a:lvl8pPr lvl="7" rtl="0">
              <a:lnSpc>
                <a:spcPct val="100000"/>
              </a:lnSpc>
              <a:spcBef>
                <a:spcPts val="0"/>
              </a:spcBef>
              <a:spcAft>
                <a:spcPts val="0"/>
              </a:spcAft>
              <a:buClr>
                <a:srgbClr val="000000"/>
              </a:buClr>
              <a:buSzPts val="1600"/>
              <a:buNone/>
              <a:defRPr sz="1600">
                <a:solidFill>
                  <a:srgbClr val="000000"/>
                </a:solidFill>
              </a:defRPr>
            </a:lvl8pPr>
            <a:lvl9pPr lvl="8" rtl="0">
              <a:lnSpc>
                <a:spcPct val="100000"/>
              </a:lnSpc>
              <a:spcBef>
                <a:spcPts val="0"/>
              </a:spcBef>
              <a:spcAft>
                <a:spcPts val="0"/>
              </a:spcAft>
              <a:buClr>
                <a:srgbClr val="000000"/>
              </a:buClr>
              <a:buSzPts val="1600"/>
              <a:buNone/>
              <a:defRPr sz="1600">
                <a:solidFill>
                  <a:srgbClr val="000000"/>
                </a:solidFill>
              </a:defRPr>
            </a:lvl9pPr>
          </a:lstStyle>
          <a:p/>
        </p:txBody>
      </p:sp>
      <p:sp>
        <p:nvSpPr>
          <p:cNvPr id="1219" name="Google Shape;1219;p202"/>
          <p:cNvSpPr txBox="1"/>
          <p:nvPr/>
        </p:nvSpPr>
        <p:spPr>
          <a:xfrm>
            <a:off x="720000" y="3610025"/>
            <a:ext cx="3604200" cy="7437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300"/>
              </a:spcBef>
              <a:spcAft>
                <a:spcPts val="0"/>
              </a:spcAft>
              <a:buNone/>
            </a:pPr>
            <a:r>
              <a:rPr lang="en" sz="1000">
                <a:latin typeface="Open Sans"/>
                <a:ea typeface="Open Sans"/>
                <a:cs typeface="Open Sans"/>
                <a:sym typeface="Open Sans"/>
              </a:rPr>
              <a:t>CREDITS: This presentation template was created by </a:t>
            </a:r>
            <a:r>
              <a:rPr b="1" lang="en" sz="1000">
                <a:uFill>
                  <a:noFill/>
                </a:uFill>
                <a:latin typeface="Open Sans"/>
                <a:ea typeface="Open Sans"/>
                <a:cs typeface="Open Sans"/>
                <a:sym typeface="Open Sans"/>
                <a:hlinkClick r:id="rId2"/>
              </a:rPr>
              <a:t>Slidesgo</a:t>
            </a:r>
            <a:r>
              <a:rPr lang="en" sz="1000">
                <a:latin typeface="Open Sans"/>
                <a:ea typeface="Open Sans"/>
                <a:cs typeface="Open Sans"/>
                <a:sym typeface="Open Sans"/>
              </a:rPr>
              <a:t>, including icons by </a:t>
            </a:r>
            <a:r>
              <a:rPr b="1" lang="en" sz="1000">
                <a:uFill>
                  <a:noFill/>
                </a:uFill>
                <a:latin typeface="Open Sans"/>
                <a:ea typeface="Open Sans"/>
                <a:cs typeface="Open Sans"/>
                <a:sym typeface="Open Sans"/>
                <a:hlinkClick r:id="rId3"/>
              </a:rPr>
              <a:t>Flaticon</a:t>
            </a:r>
            <a:r>
              <a:rPr lang="en" sz="1000">
                <a:latin typeface="Open Sans"/>
                <a:ea typeface="Open Sans"/>
                <a:cs typeface="Open Sans"/>
                <a:sym typeface="Open Sans"/>
              </a:rPr>
              <a:t>, and infographics &amp; images by</a:t>
            </a:r>
            <a:r>
              <a:rPr b="1" lang="en" sz="1000">
                <a:latin typeface="Open Sans"/>
                <a:ea typeface="Open Sans"/>
                <a:cs typeface="Open Sans"/>
                <a:sym typeface="Open Sans"/>
              </a:rPr>
              <a:t> </a:t>
            </a:r>
            <a:r>
              <a:rPr b="1" lang="en" sz="1000">
                <a:uFill>
                  <a:noFill/>
                </a:uFill>
                <a:latin typeface="Open Sans"/>
                <a:ea typeface="Open Sans"/>
                <a:cs typeface="Open Sans"/>
                <a:sym typeface="Open Sans"/>
                <a:hlinkClick r:id="rId4"/>
              </a:rPr>
              <a:t>Freepik</a:t>
            </a:r>
            <a:endParaRPr b="1" sz="1000">
              <a:latin typeface="Open Sans"/>
              <a:ea typeface="Open Sans"/>
              <a:cs typeface="Open Sans"/>
              <a:sym typeface="Open Sans"/>
            </a:endParaRPr>
          </a:p>
        </p:txBody>
      </p:sp>
      <p:sp>
        <p:nvSpPr>
          <p:cNvPr id="1220" name="Google Shape;1220;p202"/>
          <p:cNvSpPr txBox="1"/>
          <p:nvPr>
            <p:ph idx="2" type="subTitle"/>
          </p:nvPr>
        </p:nvSpPr>
        <p:spPr>
          <a:xfrm>
            <a:off x="735125" y="2153800"/>
            <a:ext cx="3690000" cy="812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21" name="Google Shape;1221;p2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CUSTOM_12">
    <p:spTree>
      <p:nvGrpSpPr>
        <p:cNvPr id="1222" name="Shape 1222"/>
        <p:cNvGrpSpPr/>
        <p:nvPr/>
      </p:nvGrpSpPr>
      <p:grpSpPr>
        <a:xfrm>
          <a:off x="0" y="0"/>
          <a:ext cx="0" cy="0"/>
          <a:chOff x="0" y="0"/>
          <a:chExt cx="0" cy="0"/>
        </a:xfrm>
      </p:grpSpPr>
      <p:sp>
        <p:nvSpPr>
          <p:cNvPr id="1223" name="Google Shape;1223;p203"/>
          <p:cNvSpPr txBox="1"/>
          <p:nvPr>
            <p:ph type="title"/>
          </p:nvPr>
        </p:nvSpPr>
        <p:spPr>
          <a:xfrm>
            <a:off x="622617" y="981805"/>
            <a:ext cx="2958900" cy="1275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5000"/>
              <a:buNone/>
              <a:defRPr>
                <a:solidFill>
                  <a:schemeClr val="lt2"/>
                </a:solidFill>
              </a:defRPr>
            </a:lvl1pPr>
            <a:lvl2pPr lvl="1" rtl="0">
              <a:spcBef>
                <a:spcPts val="0"/>
              </a:spcBef>
              <a:spcAft>
                <a:spcPts val="0"/>
              </a:spcAft>
              <a:buSzPts val="7000"/>
              <a:buNone/>
              <a:defRPr sz="7000">
                <a:latin typeface="Open Sans"/>
                <a:ea typeface="Open Sans"/>
                <a:cs typeface="Open Sans"/>
                <a:sym typeface="Open Sans"/>
              </a:defRPr>
            </a:lvl2pPr>
            <a:lvl3pPr lvl="2" rtl="0">
              <a:spcBef>
                <a:spcPts val="0"/>
              </a:spcBef>
              <a:spcAft>
                <a:spcPts val="0"/>
              </a:spcAft>
              <a:buSzPts val="7000"/>
              <a:buNone/>
              <a:defRPr sz="7000">
                <a:latin typeface="Open Sans"/>
                <a:ea typeface="Open Sans"/>
                <a:cs typeface="Open Sans"/>
                <a:sym typeface="Open Sans"/>
              </a:defRPr>
            </a:lvl3pPr>
            <a:lvl4pPr lvl="3" rtl="0">
              <a:spcBef>
                <a:spcPts val="0"/>
              </a:spcBef>
              <a:spcAft>
                <a:spcPts val="0"/>
              </a:spcAft>
              <a:buSzPts val="7000"/>
              <a:buNone/>
              <a:defRPr sz="7000">
                <a:latin typeface="Open Sans"/>
                <a:ea typeface="Open Sans"/>
                <a:cs typeface="Open Sans"/>
                <a:sym typeface="Open Sans"/>
              </a:defRPr>
            </a:lvl4pPr>
            <a:lvl5pPr lvl="4" rtl="0">
              <a:spcBef>
                <a:spcPts val="0"/>
              </a:spcBef>
              <a:spcAft>
                <a:spcPts val="0"/>
              </a:spcAft>
              <a:buSzPts val="7000"/>
              <a:buNone/>
              <a:defRPr sz="7000">
                <a:latin typeface="Open Sans"/>
                <a:ea typeface="Open Sans"/>
                <a:cs typeface="Open Sans"/>
                <a:sym typeface="Open Sans"/>
              </a:defRPr>
            </a:lvl5pPr>
            <a:lvl6pPr lvl="5" rtl="0">
              <a:spcBef>
                <a:spcPts val="0"/>
              </a:spcBef>
              <a:spcAft>
                <a:spcPts val="0"/>
              </a:spcAft>
              <a:buSzPts val="7000"/>
              <a:buNone/>
              <a:defRPr sz="7000">
                <a:latin typeface="Open Sans"/>
                <a:ea typeface="Open Sans"/>
                <a:cs typeface="Open Sans"/>
                <a:sym typeface="Open Sans"/>
              </a:defRPr>
            </a:lvl6pPr>
            <a:lvl7pPr lvl="6" rtl="0">
              <a:spcBef>
                <a:spcPts val="0"/>
              </a:spcBef>
              <a:spcAft>
                <a:spcPts val="0"/>
              </a:spcAft>
              <a:buSzPts val="7000"/>
              <a:buNone/>
              <a:defRPr sz="7000">
                <a:latin typeface="Open Sans"/>
                <a:ea typeface="Open Sans"/>
                <a:cs typeface="Open Sans"/>
                <a:sym typeface="Open Sans"/>
              </a:defRPr>
            </a:lvl7pPr>
            <a:lvl8pPr lvl="7" rtl="0">
              <a:spcBef>
                <a:spcPts val="0"/>
              </a:spcBef>
              <a:spcAft>
                <a:spcPts val="0"/>
              </a:spcAft>
              <a:buSzPts val="7000"/>
              <a:buNone/>
              <a:defRPr sz="7000">
                <a:latin typeface="Open Sans"/>
                <a:ea typeface="Open Sans"/>
                <a:cs typeface="Open Sans"/>
                <a:sym typeface="Open Sans"/>
              </a:defRPr>
            </a:lvl8pPr>
            <a:lvl9pPr lvl="8" rtl="0">
              <a:spcBef>
                <a:spcPts val="0"/>
              </a:spcBef>
              <a:spcAft>
                <a:spcPts val="0"/>
              </a:spcAft>
              <a:buSzPts val="7000"/>
              <a:buNone/>
              <a:defRPr sz="7000">
                <a:latin typeface="Open Sans"/>
                <a:ea typeface="Open Sans"/>
                <a:cs typeface="Open Sans"/>
                <a:sym typeface="Open Sans"/>
              </a:defRPr>
            </a:lvl9pPr>
          </a:lstStyle>
          <a:p/>
        </p:txBody>
      </p:sp>
      <p:sp>
        <p:nvSpPr>
          <p:cNvPr id="1224" name="Google Shape;1224;p20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29" name="Shape 1229"/>
        <p:cNvGrpSpPr/>
        <p:nvPr/>
      </p:nvGrpSpPr>
      <p:grpSpPr>
        <a:xfrm>
          <a:off x="0" y="0"/>
          <a:ext cx="0" cy="0"/>
          <a:chOff x="0" y="0"/>
          <a:chExt cx="0" cy="0"/>
        </a:xfrm>
      </p:grpSpPr>
      <p:sp>
        <p:nvSpPr>
          <p:cNvPr id="1230" name="Google Shape;1230;p205"/>
          <p:cNvSpPr txBox="1"/>
          <p:nvPr>
            <p:ph type="ctrTitle"/>
          </p:nvPr>
        </p:nvSpPr>
        <p:spPr>
          <a:xfrm>
            <a:off x="4141675" y="2044925"/>
            <a:ext cx="4296600" cy="11490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Font typeface="Montserrat ExtraBold"/>
              <a:buNone/>
              <a:defRPr sz="3500">
                <a:latin typeface="Montserrat ExtraBold"/>
                <a:ea typeface="Montserrat ExtraBold"/>
                <a:cs typeface="Montserrat ExtraBold"/>
                <a:sym typeface="Montserrat ExtraBold"/>
              </a:defRPr>
            </a:lvl1pPr>
            <a:lvl2pPr lvl="1"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2pPr>
            <a:lvl3pPr lvl="2"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3pPr>
            <a:lvl4pPr lvl="3"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4pPr>
            <a:lvl5pPr lvl="4"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5pPr>
            <a:lvl6pPr lvl="5"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6pPr>
            <a:lvl7pPr lvl="6"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7pPr>
            <a:lvl8pPr lvl="7"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8pPr>
            <a:lvl9pPr lvl="8"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9pPr>
          </a:lstStyle>
          <a:p/>
        </p:txBody>
      </p:sp>
      <p:sp>
        <p:nvSpPr>
          <p:cNvPr id="1231" name="Google Shape;1231;p205"/>
          <p:cNvSpPr txBox="1"/>
          <p:nvPr>
            <p:ph idx="1" type="subTitle"/>
          </p:nvPr>
        </p:nvSpPr>
        <p:spPr>
          <a:xfrm>
            <a:off x="4141675" y="3078350"/>
            <a:ext cx="4296600" cy="46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Font typeface="Open Sans"/>
              <a:buNone/>
              <a:defRPr sz="1700">
                <a:solidFill>
                  <a:srgbClr val="FFFFFF"/>
                </a:solidFill>
                <a:highlight>
                  <a:srgbClr val="FFB200"/>
                </a:highlight>
                <a:latin typeface="Open Sans"/>
                <a:ea typeface="Open Sans"/>
                <a:cs typeface="Open Sans"/>
                <a:sym typeface="Open Sans"/>
              </a:defRPr>
            </a:lvl1pPr>
            <a:lvl2pPr lvl="1" rtl="0">
              <a:lnSpc>
                <a:spcPct val="100000"/>
              </a:lnSpc>
              <a:spcBef>
                <a:spcPts val="0"/>
              </a:spcBef>
              <a:spcAft>
                <a:spcPts val="0"/>
              </a:spcAft>
              <a:buClr>
                <a:srgbClr val="000000"/>
              </a:buClr>
              <a:buSzPts val="1600"/>
              <a:buNone/>
              <a:defRPr sz="1600">
                <a:solidFill>
                  <a:srgbClr val="000000"/>
                </a:solidFill>
              </a:defRPr>
            </a:lvl2pPr>
            <a:lvl3pPr lvl="2" rtl="0">
              <a:lnSpc>
                <a:spcPct val="100000"/>
              </a:lnSpc>
              <a:spcBef>
                <a:spcPts val="0"/>
              </a:spcBef>
              <a:spcAft>
                <a:spcPts val="0"/>
              </a:spcAft>
              <a:buClr>
                <a:srgbClr val="000000"/>
              </a:buClr>
              <a:buSzPts val="1600"/>
              <a:buNone/>
              <a:defRPr sz="1600">
                <a:solidFill>
                  <a:srgbClr val="000000"/>
                </a:solidFill>
              </a:defRPr>
            </a:lvl3pPr>
            <a:lvl4pPr lvl="3" rtl="0">
              <a:lnSpc>
                <a:spcPct val="100000"/>
              </a:lnSpc>
              <a:spcBef>
                <a:spcPts val="0"/>
              </a:spcBef>
              <a:spcAft>
                <a:spcPts val="0"/>
              </a:spcAft>
              <a:buClr>
                <a:srgbClr val="000000"/>
              </a:buClr>
              <a:buSzPts val="1600"/>
              <a:buNone/>
              <a:defRPr sz="1600">
                <a:solidFill>
                  <a:srgbClr val="000000"/>
                </a:solidFill>
              </a:defRPr>
            </a:lvl4pPr>
            <a:lvl5pPr lvl="4" rtl="0">
              <a:lnSpc>
                <a:spcPct val="100000"/>
              </a:lnSpc>
              <a:spcBef>
                <a:spcPts val="0"/>
              </a:spcBef>
              <a:spcAft>
                <a:spcPts val="0"/>
              </a:spcAft>
              <a:buClr>
                <a:srgbClr val="000000"/>
              </a:buClr>
              <a:buSzPts val="1600"/>
              <a:buNone/>
              <a:defRPr sz="1600">
                <a:solidFill>
                  <a:srgbClr val="000000"/>
                </a:solidFill>
              </a:defRPr>
            </a:lvl5pPr>
            <a:lvl6pPr lvl="5" rtl="0">
              <a:lnSpc>
                <a:spcPct val="100000"/>
              </a:lnSpc>
              <a:spcBef>
                <a:spcPts val="0"/>
              </a:spcBef>
              <a:spcAft>
                <a:spcPts val="0"/>
              </a:spcAft>
              <a:buClr>
                <a:srgbClr val="000000"/>
              </a:buClr>
              <a:buSzPts val="1600"/>
              <a:buNone/>
              <a:defRPr sz="1600">
                <a:solidFill>
                  <a:srgbClr val="000000"/>
                </a:solidFill>
              </a:defRPr>
            </a:lvl6pPr>
            <a:lvl7pPr lvl="6" rtl="0">
              <a:lnSpc>
                <a:spcPct val="100000"/>
              </a:lnSpc>
              <a:spcBef>
                <a:spcPts val="0"/>
              </a:spcBef>
              <a:spcAft>
                <a:spcPts val="0"/>
              </a:spcAft>
              <a:buClr>
                <a:srgbClr val="000000"/>
              </a:buClr>
              <a:buSzPts val="1600"/>
              <a:buNone/>
              <a:defRPr sz="1600">
                <a:solidFill>
                  <a:srgbClr val="000000"/>
                </a:solidFill>
              </a:defRPr>
            </a:lvl7pPr>
            <a:lvl8pPr lvl="7" rtl="0">
              <a:lnSpc>
                <a:spcPct val="100000"/>
              </a:lnSpc>
              <a:spcBef>
                <a:spcPts val="0"/>
              </a:spcBef>
              <a:spcAft>
                <a:spcPts val="0"/>
              </a:spcAft>
              <a:buClr>
                <a:srgbClr val="000000"/>
              </a:buClr>
              <a:buSzPts val="1600"/>
              <a:buNone/>
              <a:defRPr sz="1600">
                <a:solidFill>
                  <a:srgbClr val="000000"/>
                </a:solidFill>
              </a:defRPr>
            </a:lvl8pPr>
            <a:lvl9pPr lvl="8" rtl="0">
              <a:lnSpc>
                <a:spcPct val="100000"/>
              </a:lnSpc>
              <a:spcBef>
                <a:spcPts val="0"/>
              </a:spcBef>
              <a:spcAft>
                <a:spcPts val="0"/>
              </a:spcAft>
              <a:buClr>
                <a:srgbClr val="000000"/>
              </a:buClr>
              <a:buSzPts val="1600"/>
              <a:buNone/>
              <a:defRPr sz="1600">
                <a:solidFill>
                  <a:srgbClr val="000000"/>
                </a:solidFill>
              </a:defRPr>
            </a:lvl9pPr>
          </a:lstStyle>
          <a:p/>
        </p:txBody>
      </p:sp>
      <p:sp>
        <p:nvSpPr>
          <p:cNvPr id="1232" name="Google Shape;1232;p20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33" name="Shape 1233"/>
        <p:cNvGrpSpPr/>
        <p:nvPr/>
      </p:nvGrpSpPr>
      <p:grpSpPr>
        <a:xfrm>
          <a:off x="0" y="0"/>
          <a:ext cx="0" cy="0"/>
          <a:chOff x="0" y="0"/>
          <a:chExt cx="0" cy="0"/>
        </a:xfrm>
      </p:grpSpPr>
      <p:sp>
        <p:nvSpPr>
          <p:cNvPr id="1234" name="Google Shape;1234;p206"/>
          <p:cNvSpPr txBox="1"/>
          <p:nvPr>
            <p:ph hasCustomPrompt="1" type="title"/>
          </p:nvPr>
        </p:nvSpPr>
        <p:spPr>
          <a:xfrm>
            <a:off x="720000" y="540000"/>
            <a:ext cx="3355500" cy="1555500"/>
          </a:xfrm>
          <a:prstGeom prst="rect">
            <a:avLst/>
          </a:prstGeom>
        </p:spPr>
        <p:txBody>
          <a:bodyPr anchorCtr="0" anchor="b" bIns="91425" lIns="91425" spcFirstLastPara="1" rIns="91425" wrap="square" tIns="91425">
            <a:noAutofit/>
          </a:bodyPr>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235" name="Google Shape;1235;p206"/>
          <p:cNvSpPr txBox="1"/>
          <p:nvPr>
            <p:ph idx="2" type="ctrTitle"/>
          </p:nvPr>
        </p:nvSpPr>
        <p:spPr>
          <a:xfrm>
            <a:off x="720000" y="3686175"/>
            <a:ext cx="4663200" cy="564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236" name="Google Shape;1236;p206"/>
          <p:cNvSpPr txBox="1"/>
          <p:nvPr>
            <p:ph idx="1" type="subTitle"/>
          </p:nvPr>
        </p:nvSpPr>
        <p:spPr>
          <a:xfrm>
            <a:off x="720000" y="4135200"/>
            <a:ext cx="4663200" cy="46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Font typeface="Open Sans"/>
              <a:buNone/>
              <a:defRPr sz="1700">
                <a:solidFill>
                  <a:srgbClr val="FFFFFF"/>
                </a:solidFill>
                <a:highlight>
                  <a:srgbClr val="FFB200"/>
                </a:highlight>
                <a:latin typeface="Open Sans"/>
                <a:ea typeface="Open Sans"/>
                <a:cs typeface="Open Sans"/>
                <a:sym typeface="Open Sans"/>
              </a:defRPr>
            </a:lvl1pPr>
            <a:lvl2pPr lvl="1" rtl="0">
              <a:lnSpc>
                <a:spcPct val="100000"/>
              </a:lnSpc>
              <a:spcBef>
                <a:spcPts val="0"/>
              </a:spcBef>
              <a:spcAft>
                <a:spcPts val="0"/>
              </a:spcAft>
              <a:buClr>
                <a:srgbClr val="000000"/>
              </a:buClr>
              <a:buSzPts val="1600"/>
              <a:buNone/>
              <a:defRPr sz="1600">
                <a:solidFill>
                  <a:srgbClr val="000000"/>
                </a:solidFill>
              </a:defRPr>
            </a:lvl2pPr>
            <a:lvl3pPr lvl="2" rtl="0">
              <a:lnSpc>
                <a:spcPct val="100000"/>
              </a:lnSpc>
              <a:spcBef>
                <a:spcPts val="0"/>
              </a:spcBef>
              <a:spcAft>
                <a:spcPts val="0"/>
              </a:spcAft>
              <a:buClr>
                <a:srgbClr val="000000"/>
              </a:buClr>
              <a:buSzPts val="1600"/>
              <a:buNone/>
              <a:defRPr sz="1600">
                <a:solidFill>
                  <a:srgbClr val="000000"/>
                </a:solidFill>
              </a:defRPr>
            </a:lvl3pPr>
            <a:lvl4pPr lvl="3" rtl="0">
              <a:lnSpc>
                <a:spcPct val="100000"/>
              </a:lnSpc>
              <a:spcBef>
                <a:spcPts val="0"/>
              </a:spcBef>
              <a:spcAft>
                <a:spcPts val="0"/>
              </a:spcAft>
              <a:buClr>
                <a:srgbClr val="000000"/>
              </a:buClr>
              <a:buSzPts val="1600"/>
              <a:buNone/>
              <a:defRPr sz="1600">
                <a:solidFill>
                  <a:srgbClr val="000000"/>
                </a:solidFill>
              </a:defRPr>
            </a:lvl4pPr>
            <a:lvl5pPr lvl="4" rtl="0">
              <a:lnSpc>
                <a:spcPct val="100000"/>
              </a:lnSpc>
              <a:spcBef>
                <a:spcPts val="0"/>
              </a:spcBef>
              <a:spcAft>
                <a:spcPts val="0"/>
              </a:spcAft>
              <a:buClr>
                <a:srgbClr val="000000"/>
              </a:buClr>
              <a:buSzPts val="1600"/>
              <a:buNone/>
              <a:defRPr sz="1600">
                <a:solidFill>
                  <a:srgbClr val="000000"/>
                </a:solidFill>
              </a:defRPr>
            </a:lvl5pPr>
            <a:lvl6pPr lvl="5" rtl="0">
              <a:lnSpc>
                <a:spcPct val="100000"/>
              </a:lnSpc>
              <a:spcBef>
                <a:spcPts val="0"/>
              </a:spcBef>
              <a:spcAft>
                <a:spcPts val="0"/>
              </a:spcAft>
              <a:buClr>
                <a:srgbClr val="000000"/>
              </a:buClr>
              <a:buSzPts val="1600"/>
              <a:buNone/>
              <a:defRPr sz="1600">
                <a:solidFill>
                  <a:srgbClr val="000000"/>
                </a:solidFill>
              </a:defRPr>
            </a:lvl6pPr>
            <a:lvl7pPr lvl="6" rtl="0">
              <a:lnSpc>
                <a:spcPct val="100000"/>
              </a:lnSpc>
              <a:spcBef>
                <a:spcPts val="0"/>
              </a:spcBef>
              <a:spcAft>
                <a:spcPts val="0"/>
              </a:spcAft>
              <a:buClr>
                <a:srgbClr val="000000"/>
              </a:buClr>
              <a:buSzPts val="1600"/>
              <a:buNone/>
              <a:defRPr sz="1600">
                <a:solidFill>
                  <a:srgbClr val="000000"/>
                </a:solidFill>
              </a:defRPr>
            </a:lvl7pPr>
            <a:lvl8pPr lvl="7" rtl="0">
              <a:lnSpc>
                <a:spcPct val="100000"/>
              </a:lnSpc>
              <a:spcBef>
                <a:spcPts val="0"/>
              </a:spcBef>
              <a:spcAft>
                <a:spcPts val="0"/>
              </a:spcAft>
              <a:buClr>
                <a:srgbClr val="000000"/>
              </a:buClr>
              <a:buSzPts val="1600"/>
              <a:buNone/>
              <a:defRPr sz="1600">
                <a:solidFill>
                  <a:srgbClr val="000000"/>
                </a:solidFill>
              </a:defRPr>
            </a:lvl8pPr>
            <a:lvl9pPr lvl="8" rtl="0">
              <a:lnSpc>
                <a:spcPct val="100000"/>
              </a:lnSpc>
              <a:spcBef>
                <a:spcPts val="0"/>
              </a:spcBef>
              <a:spcAft>
                <a:spcPts val="0"/>
              </a:spcAft>
              <a:buClr>
                <a:srgbClr val="000000"/>
              </a:buClr>
              <a:buSzPts val="1600"/>
              <a:buNone/>
              <a:defRPr sz="1600">
                <a:solidFill>
                  <a:srgbClr val="000000"/>
                </a:solidFill>
              </a:defRPr>
            </a:lvl9pPr>
          </a:lstStyle>
          <a:p/>
        </p:txBody>
      </p:sp>
      <p:sp>
        <p:nvSpPr>
          <p:cNvPr id="1237" name="Google Shape;1237;p20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38" name="Shape 1238"/>
        <p:cNvGrpSpPr/>
        <p:nvPr/>
      </p:nvGrpSpPr>
      <p:grpSpPr>
        <a:xfrm>
          <a:off x="0" y="0"/>
          <a:ext cx="0" cy="0"/>
          <a:chOff x="0" y="0"/>
          <a:chExt cx="0" cy="0"/>
        </a:xfrm>
      </p:grpSpPr>
      <p:sp>
        <p:nvSpPr>
          <p:cNvPr id="1239" name="Google Shape;1239;p207"/>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240" name="Google Shape;1240;p207"/>
          <p:cNvSpPr txBox="1"/>
          <p:nvPr>
            <p:ph idx="1" type="body"/>
          </p:nvPr>
        </p:nvSpPr>
        <p:spPr>
          <a:xfrm>
            <a:off x="720000" y="1112700"/>
            <a:ext cx="7704000" cy="3490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324055"/>
              </a:buClr>
              <a:buSzPts val="1200"/>
              <a:buAutoNum type="arabicPeriod"/>
              <a:defRPr sz="1200"/>
            </a:lvl1pPr>
            <a:lvl2pPr indent="-304800" lvl="1" marL="914400" rtl="0">
              <a:spcBef>
                <a:spcPts val="0"/>
              </a:spcBef>
              <a:spcAft>
                <a:spcPts val="0"/>
              </a:spcAft>
              <a:buClr>
                <a:srgbClr val="324055"/>
              </a:buClr>
              <a:buSzPts val="1200"/>
              <a:buFont typeface="Muli"/>
              <a:buAutoNum type="alphaLcPeriod"/>
              <a:defRPr sz="1200"/>
            </a:lvl2pPr>
            <a:lvl3pPr indent="-304800" lvl="2" marL="1371600" rtl="0">
              <a:spcBef>
                <a:spcPts val="0"/>
              </a:spcBef>
              <a:spcAft>
                <a:spcPts val="0"/>
              </a:spcAft>
              <a:buClr>
                <a:srgbClr val="324055"/>
              </a:buClr>
              <a:buSzPts val="1200"/>
              <a:buFont typeface="Muli"/>
              <a:buAutoNum type="romanLcPeriod"/>
              <a:defRPr sz="1200"/>
            </a:lvl3pPr>
            <a:lvl4pPr indent="-304800" lvl="3" marL="1828800" rtl="0">
              <a:spcBef>
                <a:spcPts val="0"/>
              </a:spcBef>
              <a:spcAft>
                <a:spcPts val="0"/>
              </a:spcAft>
              <a:buClr>
                <a:srgbClr val="324055"/>
              </a:buClr>
              <a:buSzPts val="1200"/>
              <a:buFont typeface="Muli"/>
              <a:buAutoNum type="arabicPeriod"/>
              <a:defRPr sz="1200"/>
            </a:lvl4pPr>
            <a:lvl5pPr indent="-304800" lvl="4" marL="2286000" rtl="0">
              <a:spcBef>
                <a:spcPts val="0"/>
              </a:spcBef>
              <a:spcAft>
                <a:spcPts val="0"/>
              </a:spcAft>
              <a:buClr>
                <a:srgbClr val="324055"/>
              </a:buClr>
              <a:buSzPts val="1200"/>
              <a:buFont typeface="Muli"/>
              <a:buAutoNum type="alphaLcPeriod"/>
              <a:defRPr sz="1200"/>
            </a:lvl5pPr>
            <a:lvl6pPr indent="-304800" lvl="5" marL="2743200" rtl="0">
              <a:spcBef>
                <a:spcPts val="0"/>
              </a:spcBef>
              <a:spcAft>
                <a:spcPts val="0"/>
              </a:spcAft>
              <a:buClr>
                <a:srgbClr val="324055"/>
              </a:buClr>
              <a:buSzPts val="1200"/>
              <a:buFont typeface="Muli"/>
              <a:buAutoNum type="romanLcPeriod"/>
              <a:defRPr sz="1200"/>
            </a:lvl6pPr>
            <a:lvl7pPr indent="-304800" lvl="6" marL="3200400" rtl="0">
              <a:spcBef>
                <a:spcPts val="0"/>
              </a:spcBef>
              <a:spcAft>
                <a:spcPts val="0"/>
              </a:spcAft>
              <a:buClr>
                <a:srgbClr val="324055"/>
              </a:buClr>
              <a:buSzPts val="1200"/>
              <a:buFont typeface="Muli"/>
              <a:buAutoNum type="arabicPeriod"/>
              <a:defRPr sz="1200"/>
            </a:lvl7pPr>
            <a:lvl8pPr indent="-304800" lvl="7" marL="3657600" rtl="0">
              <a:spcBef>
                <a:spcPts val="0"/>
              </a:spcBef>
              <a:spcAft>
                <a:spcPts val="0"/>
              </a:spcAft>
              <a:buClr>
                <a:srgbClr val="324055"/>
              </a:buClr>
              <a:buSzPts val="1200"/>
              <a:buFont typeface="Muli"/>
              <a:buAutoNum type="alphaLcPeriod"/>
              <a:defRPr sz="1200"/>
            </a:lvl8pPr>
            <a:lvl9pPr indent="-304800" lvl="8" marL="4114800" rtl="0">
              <a:spcBef>
                <a:spcPts val="0"/>
              </a:spcBef>
              <a:spcAft>
                <a:spcPts val="0"/>
              </a:spcAft>
              <a:buClr>
                <a:srgbClr val="324055"/>
              </a:buClr>
              <a:buSzPts val="1200"/>
              <a:buFont typeface="Muli"/>
              <a:buAutoNum type="romanLcPeriod"/>
              <a:defRPr sz="1200"/>
            </a:lvl9pPr>
          </a:lstStyle>
          <a:p/>
        </p:txBody>
      </p:sp>
      <p:sp>
        <p:nvSpPr>
          <p:cNvPr id="1241" name="Google Shape;1241;p20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42" name="Shape 1242"/>
        <p:cNvGrpSpPr/>
        <p:nvPr/>
      </p:nvGrpSpPr>
      <p:grpSpPr>
        <a:xfrm>
          <a:off x="0" y="0"/>
          <a:ext cx="0" cy="0"/>
          <a:chOff x="0" y="0"/>
          <a:chExt cx="0" cy="0"/>
        </a:xfrm>
      </p:grpSpPr>
      <p:sp>
        <p:nvSpPr>
          <p:cNvPr id="1243" name="Google Shape;1243;p208"/>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2400"/>
              <a:buNone/>
              <a:defRPr>
                <a:solidFill>
                  <a:srgbClr val="000000"/>
                </a:solidFill>
              </a:defRPr>
            </a:lvl1pPr>
            <a:lvl2pPr lvl="1" rtl="0" algn="ctr">
              <a:spcBef>
                <a:spcPts val="0"/>
              </a:spcBef>
              <a:spcAft>
                <a:spcPts val="0"/>
              </a:spcAft>
              <a:buClr>
                <a:srgbClr val="000000"/>
              </a:buClr>
              <a:buSzPts val="2400"/>
              <a:buNone/>
              <a:defRPr>
                <a:solidFill>
                  <a:srgbClr val="000000"/>
                </a:solidFill>
              </a:defRPr>
            </a:lvl2pPr>
            <a:lvl3pPr lvl="2" rtl="0" algn="ctr">
              <a:spcBef>
                <a:spcPts val="0"/>
              </a:spcBef>
              <a:spcAft>
                <a:spcPts val="0"/>
              </a:spcAft>
              <a:buClr>
                <a:srgbClr val="000000"/>
              </a:buClr>
              <a:buSzPts val="2400"/>
              <a:buNone/>
              <a:defRPr>
                <a:solidFill>
                  <a:srgbClr val="000000"/>
                </a:solidFill>
              </a:defRPr>
            </a:lvl3pPr>
            <a:lvl4pPr lvl="3" rtl="0" algn="ctr">
              <a:spcBef>
                <a:spcPts val="0"/>
              </a:spcBef>
              <a:spcAft>
                <a:spcPts val="0"/>
              </a:spcAft>
              <a:buClr>
                <a:srgbClr val="000000"/>
              </a:buClr>
              <a:buSzPts val="2400"/>
              <a:buNone/>
              <a:defRPr>
                <a:solidFill>
                  <a:srgbClr val="000000"/>
                </a:solidFill>
              </a:defRPr>
            </a:lvl4pPr>
            <a:lvl5pPr lvl="4" rtl="0" algn="ctr">
              <a:spcBef>
                <a:spcPts val="0"/>
              </a:spcBef>
              <a:spcAft>
                <a:spcPts val="0"/>
              </a:spcAft>
              <a:buClr>
                <a:srgbClr val="000000"/>
              </a:buClr>
              <a:buSzPts val="2400"/>
              <a:buNone/>
              <a:defRPr>
                <a:solidFill>
                  <a:srgbClr val="000000"/>
                </a:solidFill>
              </a:defRPr>
            </a:lvl5pPr>
            <a:lvl6pPr lvl="5" rtl="0" algn="ctr">
              <a:spcBef>
                <a:spcPts val="0"/>
              </a:spcBef>
              <a:spcAft>
                <a:spcPts val="0"/>
              </a:spcAft>
              <a:buClr>
                <a:srgbClr val="000000"/>
              </a:buClr>
              <a:buSzPts val="2400"/>
              <a:buNone/>
              <a:defRPr>
                <a:solidFill>
                  <a:srgbClr val="000000"/>
                </a:solidFill>
              </a:defRPr>
            </a:lvl6pPr>
            <a:lvl7pPr lvl="6" rtl="0" algn="ctr">
              <a:spcBef>
                <a:spcPts val="0"/>
              </a:spcBef>
              <a:spcAft>
                <a:spcPts val="0"/>
              </a:spcAft>
              <a:buClr>
                <a:srgbClr val="000000"/>
              </a:buClr>
              <a:buSzPts val="2400"/>
              <a:buNone/>
              <a:defRPr>
                <a:solidFill>
                  <a:srgbClr val="000000"/>
                </a:solidFill>
              </a:defRPr>
            </a:lvl7pPr>
            <a:lvl8pPr lvl="7" rtl="0" algn="ctr">
              <a:spcBef>
                <a:spcPts val="0"/>
              </a:spcBef>
              <a:spcAft>
                <a:spcPts val="0"/>
              </a:spcAft>
              <a:buClr>
                <a:srgbClr val="000000"/>
              </a:buClr>
              <a:buSzPts val="2400"/>
              <a:buNone/>
              <a:defRPr>
                <a:solidFill>
                  <a:srgbClr val="000000"/>
                </a:solidFill>
              </a:defRPr>
            </a:lvl8pPr>
            <a:lvl9pPr lvl="8" rtl="0" algn="ctr">
              <a:spcBef>
                <a:spcPts val="0"/>
              </a:spcBef>
              <a:spcAft>
                <a:spcPts val="0"/>
              </a:spcAft>
              <a:buClr>
                <a:srgbClr val="000000"/>
              </a:buClr>
              <a:buSzPts val="2400"/>
              <a:buNone/>
              <a:defRPr>
                <a:solidFill>
                  <a:srgbClr val="000000"/>
                </a:solidFill>
              </a:defRPr>
            </a:lvl9pPr>
          </a:lstStyle>
          <a:p/>
        </p:txBody>
      </p:sp>
      <p:sp>
        <p:nvSpPr>
          <p:cNvPr id="1244" name="Google Shape;1244;p208"/>
          <p:cNvSpPr txBox="1"/>
          <p:nvPr>
            <p:ph idx="1" type="subTitle"/>
          </p:nvPr>
        </p:nvSpPr>
        <p:spPr>
          <a:xfrm>
            <a:off x="5015194" y="3414771"/>
            <a:ext cx="3002700" cy="354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2pPr>
            <a:lvl3pPr lvl="2"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3pPr>
            <a:lvl4pPr lvl="3"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4pPr>
            <a:lvl5pPr lvl="4"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5pPr>
            <a:lvl6pPr lvl="5"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6pPr>
            <a:lvl7pPr lvl="6"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7pPr>
            <a:lvl8pPr lvl="7"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8pPr>
            <a:lvl9pPr lvl="8" rtl="0" algn="ctr">
              <a:spcBef>
                <a:spcPts val="1600"/>
              </a:spcBef>
              <a:spcAft>
                <a:spcPts val="1600"/>
              </a:spcAft>
              <a:buSzPts val="1400"/>
              <a:buFont typeface="Montserrat ExtraBold"/>
              <a:buNone/>
              <a:defRPr>
                <a:latin typeface="Montserrat ExtraBold"/>
                <a:ea typeface="Montserrat ExtraBold"/>
                <a:cs typeface="Montserrat ExtraBold"/>
                <a:sym typeface="Montserrat ExtraBold"/>
              </a:defRPr>
            </a:lvl9pPr>
          </a:lstStyle>
          <a:p/>
        </p:txBody>
      </p:sp>
      <p:sp>
        <p:nvSpPr>
          <p:cNvPr id="1245" name="Google Shape;1245;p208"/>
          <p:cNvSpPr txBox="1"/>
          <p:nvPr>
            <p:ph idx="2" type="body"/>
          </p:nvPr>
        </p:nvSpPr>
        <p:spPr>
          <a:xfrm>
            <a:off x="5011369" y="4054996"/>
            <a:ext cx="3002700" cy="5172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246" name="Google Shape;1246;p208"/>
          <p:cNvSpPr txBox="1"/>
          <p:nvPr>
            <p:ph idx="3" type="subTitle"/>
          </p:nvPr>
        </p:nvSpPr>
        <p:spPr>
          <a:xfrm>
            <a:off x="1129931" y="3414771"/>
            <a:ext cx="3002700" cy="354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2pPr>
            <a:lvl3pPr lvl="2"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3pPr>
            <a:lvl4pPr lvl="3"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4pPr>
            <a:lvl5pPr lvl="4"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5pPr>
            <a:lvl6pPr lvl="5"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6pPr>
            <a:lvl7pPr lvl="6"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7pPr>
            <a:lvl8pPr lvl="7"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8pPr>
            <a:lvl9pPr lvl="8" rtl="0" algn="ctr">
              <a:spcBef>
                <a:spcPts val="1600"/>
              </a:spcBef>
              <a:spcAft>
                <a:spcPts val="1600"/>
              </a:spcAft>
              <a:buSzPts val="1400"/>
              <a:buFont typeface="Montserrat ExtraBold"/>
              <a:buNone/>
              <a:defRPr>
                <a:latin typeface="Montserrat ExtraBold"/>
                <a:ea typeface="Montserrat ExtraBold"/>
                <a:cs typeface="Montserrat ExtraBold"/>
                <a:sym typeface="Montserrat ExtraBold"/>
              </a:defRPr>
            </a:lvl9pPr>
          </a:lstStyle>
          <a:p/>
        </p:txBody>
      </p:sp>
      <p:sp>
        <p:nvSpPr>
          <p:cNvPr id="1247" name="Google Shape;1247;p208"/>
          <p:cNvSpPr txBox="1"/>
          <p:nvPr>
            <p:ph idx="4" type="body"/>
          </p:nvPr>
        </p:nvSpPr>
        <p:spPr>
          <a:xfrm>
            <a:off x="1126106" y="4054996"/>
            <a:ext cx="3002700" cy="5172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248" name="Google Shape;1248;p20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ercentages">
  <p:cSld name="CUSTOM_7">
    <p:spTree>
      <p:nvGrpSpPr>
        <p:cNvPr id="111" name="Shape 111"/>
        <p:cNvGrpSpPr/>
        <p:nvPr/>
      </p:nvGrpSpPr>
      <p:grpSpPr>
        <a:xfrm>
          <a:off x="0" y="0"/>
          <a:ext cx="0" cy="0"/>
          <a:chOff x="0" y="0"/>
          <a:chExt cx="0" cy="0"/>
        </a:xfrm>
      </p:grpSpPr>
      <p:sp>
        <p:nvSpPr>
          <p:cNvPr id="112" name="Google Shape;112;p21"/>
          <p:cNvSpPr txBox="1"/>
          <p:nvPr>
            <p:ph type="title"/>
          </p:nvPr>
        </p:nvSpPr>
        <p:spPr>
          <a:xfrm>
            <a:off x="720000" y="540000"/>
            <a:ext cx="77040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3" name="Google Shape;113;p21"/>
          <p:cNvSpPr txBox="1"/>
          <p:nvPr>
            <p:ph hasCustomPrompt="1" idx="2" type="title"/>
          </p:nvPr>
        </p:nvSpPr>
        <p:spPr>
          <a:xfrm>
            <a:off x="5143425" y="1696675"/>
            <a:ext cx="2928000" cy="7227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114" name="Google Shape;114;p21"/>
          <p:cNvSpPr txBox="1"/>
          <p:nvPr>
            <p:ph idx="1" type="subTitle"/>
          </p:nvPr>
        </p:nvSpPr>
        <p:spPr>
          <a:xfrm>
            <a:off x="5166375" y="2438425"/>
            <a:ext cx="2905200" cy="3906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FFFFFF"/>
              </a:buClr>
              <a:buSzPts val="1400"/>
              <a:buFont typeface="Open Sans"/>
              <a:buNone/>
              <a:defRPr sz="1600">
                <a:solidFill>
                  <a:srgbClr val="FFFFFF"/>
                </a:solidFill>
                <a:highlight>
                  <a:srgbClr val="FFB711"/>
                </a:highlight>
                <a:latin typeface="Open Sans"/>
                <a:ea typeface="Open Sans"/>
                <a:cs typeface="Open Sans"/>
                <a:sym typeface="Open Sans"/>
              </a:defRPr>
            </a:lvl1pPr>
            <a:lvl2pPr lvl="1"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2pPr>
            <a:lvl3pPr lvl="2"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3pPr>
            <a:lvl4pPr lvl="3"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4pPr>
            <a:lvl5pPr lvl="4"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5pPr>
            <a:lvl6pPr lvl="5"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6pPr>
            <a:lvl7pPr lvl="6"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7pPr>
            <a:lvl8pPr lvl="7"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8pPr>
            <a:lvl9pPr lvl="8"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9pPr>
          </a:lstStyle>
          <a:p/>
        </p:txBody>
      </p:sp>
      <p:sp>
        <p:nvSpPr>
          <p:cNvPr id="115" name="Google Shape;115;p21"/>
          <p:cNvSpPr txBox="1"/>
          <p:nvPr>
            <p:ph hasCustomPrompt="1" idx="3" type="title"/>
          </p:nvPr>
        </p:nvSpPr>
        <p:spPr>
          <a:xfrm>
            <a:off x="5143425" y="3108200"/>
            <a:ext cx="2928000" cy="7227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116" name="Google Shape;116;p21"/>
          <p:cNvSpPr txBox="1"/>
          <p:nvPr>
            <p:ph idx="4" type="subTitle"/>
          </p:nvPr>
        </p:nvSpPr>
        <p:spPr>
          <a:xfrm>
            <a:off x="5166375" y="3849950"/>
            <a:ext cx="2905200" cy="3906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FFFFFF"/>
              </a:buClr>
              <a:buSzPts val="1400"/>
              <a:buFont typeface="Open Sans"/>
              <a:buNone/>
              <a:defRPr sz="1600">
                <a:solidFill>
                  <a:srgbClr val="FFFFFF"/>
                </a:solidFill>
                <a:highlight>
                  <a:srgbClr val="FFB711"/>
                </a:highlight>
                <a:latin typeface="Open Sans"/>
                <a:ea typeface="Open Sans"/>
                <a:cs typeface="Open Sans"/>
                <a:sym typeface="Open Sans"/>
              </a:defRPr>
            </a:lvl1pPr>
            <a:lvl2pPr lvl="1"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2pPr>
            <a:lvl3pPr lvl="2"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3pPr>
            <a:lvl4pPr lvl="3"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4pPr>
            <a:lvl5pPr lvl="4"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5pPr>
            <a:lvl6pPr lvl="5"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6pPr>
            <a:lvl7pPr lvl="6"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7pPr>
            <a:lvl8pPr lvl="7"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8pPr>
            <a:lvl9pPr lvl="8"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9pPr>
          </a:lstStyle>
          <a:p/>
        </p:txBody>
      </p:sp>
      <p:sp>
        <p:nvSpPr>
          <p:cNvPr id="117" name="Google Shape;117;p21"/>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49" name="Shape 1249"/>
        <p:cNvGrpSpPr/>
        <p:nvPr/>
      </p:nvGrpSpPr>
      <p:grpSpPr>
        <a:xfrm>
          <a:off x="0" y="0"/>
          <a:ext cx="0" cy="0"/>
          <a:chOff x="0" y="0"/>
          <a:chExt cx="0" cy="0"/>
        </a:xfrm>
      </p:grpSpPr>
      <p:sp>
        <p:nvSpPr>
          <p:cNvPr id="1250" name="Google Shape;1250;p209"/>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251" name="Google Shape;1251;p20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52" name="Shape 1252"/>
        <p:cNvGrpSpPr/>
        <p:nvPr/>
      </p:nvGrpSpPr>
      <p:grpSpPr>
        <a:xfrm>
          <a:off x="0" y="0"/>
          <a:ext cx="0" cy="0"/>
          <a:chOff x="0" y="0"/>
          <a:chExt cx="0" cy="0"/>
        </a:xfrm>
      </p:grpSpPr>
      <p:sp>
        <p:nvSpPr>
          <p:cNvPr id="1253" name="Google Shape;1253;p210"/>
          <p:cNvSpPr txBox="1"/>
          <p:nvPr>
            <p:ph idx="1" type="body"/>
          </p:nvPr>
        </p:nvSpPr>
        <p:spPr>
          <a:xfrm>
            <a:off x="4914900" y="1399050"/>
            <a:ext cx="3509100" cy="32043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1600"/>
              </a:spcBef>
              <a:spcAft>
                <a:spcPts val="0"/>
              </a:spcAft>
              <a:buSzPts val="1400"/>
              <a:buChar char="○"/>
              <a:defRPr/>
            </a:lvl2pPr>
            <a:lvl3pPr indent="-317500" lvl="2" marL="1371600" rtl="0">
              <a:lnSpc>
                <a:spcPct val="100000"/>
              </a:lnSpc>
              <a:spcBef>
                <a:spcPts val="1600"/>
              </a:spcBef>
              <a:spcAft>
                <a:spcPts val="0"/>
              </a:spcAft>
              <a:buSzPts val="1400"/>
              <a:buChar char="■"/>
              <a:defRPr/>
            </a:lvl3pPr>
            <a:lvl4pPr indent="-317500" lvl="3" marL="1828800" rtl="0">
              <a:lnSpc>
                <a:spcPct val="100000"/>
              </a:lnSpc>
              <a:spcBef>
                <a:spcPts val="1600"/>
              </a:spcBef>
              <a:spcAft>
                <a:spcPts val="0"/>
              </a:spcAft>
              <a:buSzPts val="1400"/>
              <a:buChar char="●"/>
              <a:defRPr/>
            </a:lvl4pPr>
            <a:lvl5pPr indent="-317500" lvl="4" marL="2286000" rtl="0">
              <a:lnSpc>
                <a:spcPct val="100000"/>
              </a:lnSpc>
              <a:spcBef>
                <a:spcPts val="1600"/>
              </a:spcBef>
              <a:spcAft>
                <a:spcPts val="0"/>
              </a:spcAft>
              <a:buSzPts val="1400"/>
              <a:buChar char="○"/>
              <a:defRPr/>
            </a:lvl5pPr>
            <a:lvl6pPr indent="-317500" lvl="5" marL="2743200" rtl="0">
              <a:lnSpc>
                <a:spcPct val="100000"/>
              </a:lnSpc>
              <a:spcBef>
                <a:spcPts val="1600"/>
              </a:spcBef>
              <a:spcAft>
                <a:spcPts val="0"/>
              </a:spcAft>
              <a:buSzPts val="1400"/>
              <a:buChar char="■"/>
              <a:defRPr/>
            </a:lvl6pPr>
            <a:lvl7pPr indent="-317500" lvl="6" marL="3200400" rtl="0">
              <a:lnSpc>
                <a:spcPct val="100000"/>
              </a:lnSpc>
              <a:spcBef>
                <a:spcPts val="1600"/>
              </a:spcBef>
              <a:spcAft>
                <a:spcPts val="0"/>
              </a:spcAft>
              <a:buSzPts val="1400"/>
              <a:buChar char="●"/>
              <a:defRPr/>
            </a:lvl7pPr>
            <a:lvl8pPr indent="-317500" lvl="7" marL="3657600" rtl="0">
              <a:lnSpc>
                <a:spcPct val="100000"/>
              </a:lnSpc>
              <a:spcBef>
                <a:spcPts val="1600"/>
              </a:spcBef>
              <a:spcAft>
                <a:spcPts val="0"/>
              </a:spcAft>
              <a:buSzPts val="1400"/>
              <a:buChar char="○"/>
              <a:defRPr/>
            </a:lvl8pPr>
            <a:lvl9pPr indent="-317500" lvl="8" marL="4114800" rtl="0">
              <a:lnSpc>
                <a:spcPct val="100000"/>
              </a:lnSpc>
              <a:spcBef>
                <a:spcPts val="1600"/>
              </a:spcBef>
              <a:spcAft>
                <a:spcPts val="1600"/>
              </a:spcAft>
              <a:buSzPts val="1400"/>
              <a:buChar char="■"/>
              <a:defRPr/>
            </a:lvl9pPr>
          </a:lstStyle>
          <a:p/>
        </p:txBody>
      </p:sp>
      <p:sp>
        <p:nvSpPr>
          <p:cNvPr id="1254" name="Google Shape;1254;p210"/>
          <p:cNvSpPr txBox="1"/>
          <p:nvPr>
            <p:ph type="title"/>
          </p:nvPr>
        </p:nvSpPr>
        <p:spPr>
          <a:xfrm>
            <a:off x="4914900" y="540000"/>
            <a:ext cx="3162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255" name="Google Shape;1255;p2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FFFFFF"/>
        </a:solidFill>
      </p:bgPr>
    </p:bg>
    <p:spTree>
      <p:nvGrpSpPr>
        <p:cNvPr id="1256" name="Shape 1256"/>
        <p:cNvGrpSpPr/>
        <p:nvPr/>
      </p:nvGrpSpPr>
      <p:grpSpPr>
        <a:xfrm>
          <a:off x="0" y="0"/>
          <a:ext cx="0" cy="0"/>
          <a:chOff x="0" y="0"/>
          <a:chExt cx="0" cy="0"/>
        </a:xfrm>
      </p:grpSpPr>
      <p:sp>
        <p:nvSpPr>
          <p:cNvPr id="1257" name="Google Shape;1257;p211"/>
          <p:cNvSpPr txBox="1"/>
          <p:nvPr>
            <p:ph type="title"/>
          </p:nvPr>
        </p:nvSpPr>
        <p:spPr>
          <a:xfrm>
            <a:off x="720000" y="613050"/>
            <a:ext cx="7704000" cy="1181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4800"/>
              <a:buNone/>
              <a:defRPr sz="4800">
                <a:solidFill>
                  <a:srgbClr val="000000"/>
                </a:solidFill>
              </a:defRPr>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1258" name="Google Shape;1258;p2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59" name="Shape 1259"/>
        <p:cNvGrpSpPr/>
        <p:nvPr/>
      </p:nvGrpSpPr>
      <p:grpSpPr>
        <a:xfrm>
          <a:off x="0" y="0"/>
          <a:ext cx="0" cy="0"/>
          <a:chOff x="0" y="0"/>
          <a:chExt cx="0" cy="0"/>
        </a:xfrm>
      </p:grpSpPr>
      <p:sp>
        <p:nvSpPr>
          <p:cNvPr id="1260" name="Google Shape;1260;p212"/>
          <p:cNvSpPr/>
          <p:nvPr/>
        </p:nvSpPr>
        <p:spPr>
          <a:xfrm>
            <a:off x="4572000" y="-125"/>
            <a:ext cx="4572000" cy="5143500"/>
          </a:xfrm>
          <a:prstGeom prst="rect">
            <a:avLst/>
          </a:prstGeom>
          <a:solidFill>
            <a:srgbClr val="FFB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12"/>
          <p:cNvSpPr txBox="1"/>
          <p:nvPr>
            <p:ph type="title"/>
          </p:nvPr>
        </p:nvSpPr>
        <p:spPr>
          <a:xfrm>
            <a:off x="720000" y="1185550"/>
            <a:ext cx="3709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262" name="Google Shape;1262;p212"/>
          <p:cNvSpPr txBox="1"/>
          <p:nvPr>
            <p:ph idx="1" type="subTitle"/>
          </p:nvPr>
        </p:nvSpPr>
        <p:spPr>
          <a:xfrm>
            <a:off x="720000" y="2898325"/>
            <a:ext cx="3709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263" name="Google Shape;1263;p212"/>
          <p:cNvSpPr txBox="1"/>
          <p:nvPr>
            <p:ph idx="2" type="body"/>
          </p:nvPr>
        </p:nvSpPr>
        <p:spPr>
          <a:xfrm>
            <a:off x="4939500" y="540000"/>
            <a:ext cx="3484500" cy="40635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rgbClr val="FFFFFF"/>
              </a:buClr>
              <a:buSzPts val="1800"/>
              <a:buChar char="●"/>
              <a:defRPr>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17500" lvl="3" marL="1828800" rtl="0">
              <a:spcBef>
                <a:spcPts val="1600"/>
              </a:spcBef>
              <a:spcAft>
                <a:spcPts val="0"/>
              </a:spcAft>
              <a:buClr>
                <a:srgbClr val="FFFFFF"/>
              </a:buClr>
              <a:buSzPts val="1400"/>
              <a:buChar char="●"/>
              <a:defRPr>
                <a:solidFill>
                  <a:srgbClr val="FFFFFF"/>
                </a:solidFill>
              </a:defRPr>
            </a:lvl4pPr>
            <a:lvl5pPr indent="-317500" lvl="4" marL="2286000" rtl="0">
              <a:spcBef>
                <a:spcPts val="1600"/>
              </a:spcBef>
              <a:spcAft>
                <a:spcPts val="0"/>
              </a:spcAft>
              <a:buClr>
                <a:srgbClr val="FFFFFF"/>
              </a:buClr>
              <a:buSzPts val="1400"/>
              <a:buChar char="○"/>
              <a:defRPr>
                <a:solidFill>
                  <a:srgbClr val="FFFFFF"/>
                </a:solidFill>
              </a:defRPr>
            </a:lvl5pPr>
            <a:lvl6pPr indent="-317500" lvl="5" marL="2743200" rtl="0">
              <a:spcBef>
                <a:spcPts val="1600"/>
              </a:spcBef>
              <a:spcAft>
                <a:spcPts val="0"/>
              </a:spcAft>
              <a:buClr>
                <a:srgbClr val="FFFFFF"/>
              </a:buClr>
              <a:buSzPts val="1400"/>
              <a:buChar char="■"/>
              <a:defRPr>
                <a:solidFill>
                  <a:srgbClr val="FFFFFF"/>
                </a:solidFill>
              </a:defRPr>
            </a:lvl6pPr>
            <a:lvl7pPr indent="-317500" lvl="6" marL="3200400" rtl="0">
              <a:spcBef>
                <a:spcPts val="1600"/>
              </a:spcBef>
              <a:spcAft>
                <a:spcPts val="0"/>
              </a:spcAft>
              <a:buClr>
                <a:srgbClr val="FFFFFF"/>
              </a:buClr>
              <a:buSzPts val="1400"/>
              <a:buChar char="●"/>
              <a:defRPr>
                <a:solidFill>
                  <a:srgbClr val="FFFFFF"/>
                </a:solidFill>
              </a:defRPr>
            </a:lvl7pPr>
            <a:lvl8pPr indent="-317500" lvl="7" marL="3657600" rtl="0">
              <a:spcBef>
                <a:spcPts val="1600"/>
              </a:spcBef>
              <a:spcAft>
                <a:spcPts val="0"/>
              </a:spcAft>
              <a:buClr>
                <a:srgbClr val="FFFFFF"/>
              </a:buClr>
              <a:buSzPts val="1400"/>
              <a:buChar char="○"/>
              <a:defRPr>
                <a:solidFill>
                  <a:srgbClr val="FFFFFF"/>
                </a:solidFill>
              </a:defRPr>
            </a:lvl8pPr>
            <a:lvl9pPr indent="-317500" lvl="8" marL="4114800" rtl="0">
              <a:spcBef>
                <a:spcPts val="1600"/>
              </a:spcBef>
              <a:spcAft>
                <a:spcPts val="1600"/>
              </a:spcAft>
              <a:buClr>
                <a:srgbClr val="FFFFFF"/>
              </a:buClr>
              <a:buSzPts val="1400"/>
              <a:buChar char="■"/>
              <a:defRPr>
                <a:solidFill>
                  <a:srgbClr val="FFFFFF"/>
                </a:solidFill>
              </a:defRPr>
            </a:lvl9pPr>
          </a:lstStyle>
          <a:p/>
        </p:txBody>
      </p:sp>
      <p:sp>
        <p:nvSpPr>
          <p:cNvPr id="1264" name="Google Shape;1264;p2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65" name="Shape 1265"/>
        <p:cNvGrpSpPr/>
        <p:nvPr/>
      </p:nvGrpSpPr>
      <p:grpSpPr>
        <a:xfrm>
          <a:off x="0" y="0"/>
          <a:ext cx="0" cy="0"/>
          <a:chOff x="0" y="0"/>
          <a:chExt cx="0" cy="0"/>
        </a:xfrm>
      </p:grpSpPr>
      <p:sp>
        <p:nvSpPr>
          <p:cNvPr id="1266" name="Google Shape;1266;p213"/>
          <p:cNvSpPr txBox="1"/>
          <p:nvPr>
            <p:ph idx="1" type="body"/>
          </p:nvPr>
        </p:nvSpPr>
        <p:spPr>
          <a:xfrm>
            <a:off x="720000" y="4162425"/>
            <a:ext cx="7704000" cy="4410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400"/>
              <a:buNone/>
              <a:defRPr sz="1400"/>
            </a:lvl1pPr>
          </a:lstStyle>
          <a:p/>
        </p:txBody>
      </p:sp>
      <p:sp>
        <p:nvSpPr>
          <p:cNvPr id="1267" name="Google Shape;1267;p2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68" name="Shape 1268"/>
        <p:cNvGrpSpPr/>
        <p:nvPr/>
      </p:nvGrpSpPr>
      <p:grpSpPr>
        <a:xfrm>
          <a:off x="0" y="0"/>
          <a:ext cx="0" cy="0"/>
          <a:chOff x="0" y="0"/>
          <a:chExt cx="0" cy="0"/>
        </a:xfrm>
      </p:grpSpPr>
      <p:sp>
        <p:nvSpPr>
          <p:cNvPr id="1269" name="Google Shape;1269;p214"/>
          <p:cNvSpPr txBox="1"/>
          <p:nvPr>
            <p:ph hasCustomPrompt="1" type="title"/>
          </p:nvPr>
        </p:nvSpPr>
        <p:spPr>
          <a:xfrm>
            <a:off x="622763" y="2390125"/>
            <a:ext cx="7704000" cy="17895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7000"/>
              <a:buNone/>
              <a:defRPr sz="8000">
                <a:solidFill>
                  <a:srgbClr val="000000"/>
                </a:solidFill>
              </a:defRPr>
            </a:lvl1pPr>
            <a:lvl2pPr lvl="1" rtl="0">
              <a:spcBef>
                <a:spcPts val="0"/>
              </a:spcBef>
              <a:spcAft>
                <a:spcPts val="0"/>
              </a:spcAft>
              <a:buClr>
                <a:srgbClr val="FFFFFF"/>
              </a:buClr>
              <a:buSzPts val="7000"/>
              <a:buNone/>
              <a:defRPr sz="7000">
                <a:solidFill>
                  <a:srgbClr val="FFFFFF"/>
                </a:solidFill>
              </a:defRPr>
            </a:lvl2pPr>
            <a:lvl3pPr lvl="2" rtl="0">
              <a:spcBef>
                <a:spcPts val="0"/>
              </a:spcBef>
              <a:spcAft>
                <a:spcPts val="0"/>
              </a:spcAft>
              <a:buClr>
                <a:srgbClr val="FFFFFF"/>
              </a:buClr>
              <a:buSzPts val="7000"/>
              <a:buNone/>
              <a:defRPr sz="7000">
                <a:solidFill>
                  <a:srgbClr val="FFFFFF"/>
                </a:solidFill>
              </a:defRPr>
            </a:lvl3pPr>
            <a:lvl4pPr lvl="3" rtl="0">
              <a:spcBef>
                <a:spcPts val="0"/>
              </a:spcBef>
              <a:spcAft>
                <a:spcPts val="0"/>
              </a:spcAft>
              <a:buClr>
                <a:srgbClr val="FFFFFF"/>
              </a:buClr>
              <a:buSzPts val="7000"/>
              <a:buNone/>
              <a:defRPr sz="7000">
                <a:solidFill>
                  <a:srgbClr val="FFFFFF"/>
                </a:solidFill>
              </a:defRPr>
            </a:lvl4pPr>
            <a:lvl5pPr lvl="4" rtl="0">
              <a:spcBef>
                <a:spcPts val="0"/>
              </a:spcBef>
              <a:spcAft>
                <a:spcPts val="0"/>
              </a:spcAft>
              <a:buClr>
                <a:srgbClr val="FFFFFF"/>
              </a:buClr>
              <a:buSzPts val="7000"/>
              <a:buNone/>
              <a:defRPr sz="7000">
                <a:solidFill>
                  <a:srgbClr val="FFFFFF"/>
                </a:solidFill>
              </a:defRPr>
            </a:lvl5pPr>
            <a:lvl6pPr lvl="5" rtl="0">
              <a:spcBef>
                <a:spcPts val="0"/>
              </a:spcBef>
              <a:spcAft>
                <a:spcPts val="0"/>
              </a:spcAft>
              <a:buClr>
                <a:srgbClr val="FFFFFF"/>
              </a:buClr>
              <a:buSzPts val="7000"/>
              <a:buNone/>
              <a:defRPr sz="7000">
                <a:solidFill>
                  <a:srgbClr val="FFFFFF"/>
                </a:solidFill>
              </a:defRPr>
            </a:lvl6pPr>
            <a:lvl7pPr lvl="6" rtl="0">
              <a:spcBef>
                <a:spcPts val="0"/>
              </a:spcBef>
              <a:spcAft>
                <a:spcPts val="0"/>
              </a:spcAft>
              <a:buClr>
                <a:srgbClr val="FFFFFF"/>
              </a:buClr>
              <a:buSzPts val="7000"/>
              <a:buNone/>
              <a:defRPr sz="7000">
                <a:solidFill>
                  <a:srgbClr val="FFFFFF"/>
                </a:solidFill>
              </a:defRPr>
            </a:lvl7pPr>
            <a:lvl8pPr lvl="7" rtl="0">
              <a:spcBef>
                <a:spcPts val="0"/>
              </a:spcBef>
              <a:spcAft>
                <a:spcPts val="0"/>
              </a:spcAft>
              <a:buClr>
                <a:srgbClr val="FFFFFF"/>
              </a:buClr>
              <a:buSzPts val="7000"/>
              <a:buNone/>
              <a:defRPr sz="7000">
                <a:solidFill>
                  <a:srgbClr val="FFFFFF"/>
                </a:solidFill>
              </a:defRPr>
            </a:lvl8pPr>
            <a:lvl9pPr lvl="8" rtl="0">
              <a:spcBef>
                <a:spcPts val="0"/>
              </a:spcBef>
              <a:spcAft>
                <a:spcPts val="0"/>
              </a:spcAft>
              <a:buClr>
                <a:srgbClr val="FFFFFF"/>
              </a:buClr>
              <a:buSzPts val="7000"/>
              <a:buNone/>
              <a:defRPr sz="7000">
                <a:solidFill>
                  <a:srgbClr val="FFFFFF"/>
                </a:solidFill>
              </a:defRPr>
            </a:lvl9pPr>
          </a:lstStyle>
          <a:p>
            <a:r>
              <a:t>xx%</a:t>
            </a:r>
          </a:p>
        </p:txBody>
      </p:sp>
      <p:sp>
        <p:nvSpPr>
          <p:cNvPr id="1270" name="Google Shape;1270;p214"/>
          <p:cNvSpPr txBox="1"/>
          <p:nvPr>
            <p:ph idx="1" type="subTitle"/>
          </p:nvPr>
        </p:nvSpPr>
        <p:spPr>
          <a:xfrm>
            <a:off x="613775" y="4171175"/>
            <a:ext cx="6964500" cy="43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1800"/>
              <a:buNone/>
              <a:defRPr>
                <a:solidFill>
                  <a:srgbClr val="FFFFFF"/>
                </a:solidFill>
                <a:highlight>
                  <a:schemeClr val="accent6"/>
                </a:highligh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71" name="Google Shape;1271;p2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72" name="Shape 1272"/>
        <p:cNvGrpSpPr/>
        <p:nvPr/>
      </p:nvGrpSpPr>
      <p:grpSpPr>
        <a:xfrm>
          <a:off x="0" y="0"/>
          <a:ext cx="0" cy="0"/>
          <a:chOff x="0" y="0"/>
          <a:chExt cx="0" cy="0"/>
        </a:xfrm>
      </p:grpSpPr>
      <p:sp>
        <p:nvSpPr>
          <p:cNvPr id="1273" name="Google Shape;1273;p2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CUSTOM">
    <p:spTree>
      <p:nvGrpSpPr>
        <p:cNvPr id="1274" name="Shape 1274"/>
        <p:cNvGrpSpPr/>
        <p:nvPr/>
      </p:nvGrpSpPr>
      <p:grpSpPr>
        <a:xfrm>
          <a:off x="0" y="0"/>
          <a:ext cx="0" cy="0"/>
          <a:chOff x="0" y="0"/>
          <a:chExt cx="0" cy="0"/>
        </a:xfrm>
      </p:grpSpPr>
      <p:sp>
        <p:nvSpPr>
          <p:cNvPr id="1275" name="Google Shape;1275;p216"/>
          <p:cNvSpPr/>
          <p:nvPr/>
        </p:nvSpPr>
        <p:spPr>
          <a:xfrm>
            <a:off x="152400" y="166550"/>
            <a:ext cx="6058800" cy="1234200"/>
          </a:xfrm>
          <a:prstGeom prst="rect">
            <a:avLst/>
          </a:prstGeom>
          <a:solidFill>
            <a:srgbClr val="FFB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16"/>
          <p:cNvSpPr txBox="1"/>
          <p:nvPr>
            <p:ph hasCustomPrompt="1" type="title"/>
          </p:nvPr>
        </p:nvSpPr>
        <p:spPr>
          <a:xfrm>
            <a:off x="720000" y="2132600"/>
            <a:ext cx="900000" cy="669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3500"/>
              <a:buNone/>
              <a:defRPr sz="3500">
                <a:solidFill>
                  <a:srgbClr val="000000"/>
                </a:solidFill>
              </a:defRPr>
            </a:lvl1pPr>
            <a:lvl2pPr lvl="1" rtl="0" algn="ctr">
              <a:spcBef>
                <a:spcPts val="0"/>
              </a:spcBef>
              <a:spcAft>
                <a:spcPts val="0"/>
              </a:spcAft>
              <a:buClr>
                <a:srgbClr val="000000"/>
              </a:buClr>
              <a:buSzPts val="5000"/>
              <a:buNone/>
              <a:defRPr sz="5000">
                <a:solidFill>
                  <a:srgbClr val="000000"/>
                </a:solidFill>
              </a:defRPr>
            </a:lvl2pPr>
            <a:lvl3pPr lvl="2" rtl="0" algn="ctr">
              <a:spcBef>
                <a:spcPts val="0"/>
              </a:spcBef>
              <a:spcAft>
                <a:spcPts val="0"/>
              </a:spcAft>
              <a:buClr>
                <a:srgbClr val="000000"/>
              </a:buClr>
              <a:buSzPts val="5000"/>
              <a:buNone/>
              <a:defRPr sz="5000">
                <a:solidFill>
                  <a:srgbClr val="000000"/>
                </a:solidFill>
              </a:defRPr>
            </a:lvl3pPr>
            <a:lvl4pPr lvl="3" rtl="0" algn="ctr">
              <a:spcBef>
                <a:spcPts val="0"/>
              </a:spcBef>
              <a:spcAft>
                <a:spcPts val="0"/>
              </a:spcAft>
              <a:buClr>
                <a:srgbClr val="000000"/>
              </a:buClr>
              <a:buSzPts val="5000"/>
              <a:buNone/>
              <a:defRPr sz="5000">
                <a:solidFill>
                  <a:srgbClr val="000000"/>
                </a:solidFill>
              </a:defRPr>
            </a:lvl4pPr>
            <a:lvl5pPr lvl="4" rtl="0" algn="ctr">
              <a:spcBef>
                <a:spcPts val="0"/>
              </a:spcBef>
              <a:spcAft>
                <a:spcPts val="0"/>
              </a:spcAft>
              <a:buClr>
                <a:srgbClr val="000000"/>
              </a:buClr>
              <a:buSzPts val="5000"/>
              <a:buNone/>
              <a:defRPr sz="5000">
                <a:solidFill>
                  <a:srgbClr val="000000"/>
                </a:solidFill>
              </a:defRPr>
            </a:lvl5pPr>
            <a:lvl6pPr lvl="5" rtl="0" algn="ctr">
              <a:spcBef>
                <a:spcPts val="0"/>
              </a:spcBef>
              <a:spcAft>
                <a:spcPts val="0"/>
              </a:spcAft>
              <a:buClr>
                <a:srgbClr val="000000"/>
              </a:buClr>
              <a:buSzPts val="5000"/>
              <a:buNone/>
              <a:defRPr sz="5000">
                <a:solidFill>
                  <a:srgbClr val="000000"/>
                </a:solidFill>
              </a:defRPr>
            </a:lvl6pPr>
            <a:lvl7pPr lvl="6" rtl="0" algn="ctr">
              <a:spcBef>
                <a:spcPts val="0"/>
              </a:spcBef>
              <a:spcAft>
                <a:spcPts val="0"/>
              </a:spcAft>
              <a:buClr>
                <a:srgbClr val="000000"/>
              </a:buClr>
              <a:buSzPts val="5000"/>
              <a:buNone/>
              <a:defRPr sz="5000">
                <a:solidFill>
                  <a:srgbClr val="000000"/>
                </a:solidFill>
              </a:defRPr>
            </a:lvl7pPr>
            <a:lvl8pPr lvl="7" rtl="0" algn="ctr">
              <a:spcBef>
                <a:spcPts val="0"/>
              </a:spcBef>
              <a:spcAft>
                <a:spcPts val="0"/>
              </a:spcAft>
              <a:buClr>
                <a:srgbClr val="000000"/>
              </a:buClr>
              <a:buSzPts val="5000"/>
              <a:buNone/>
              <a:defRPr sz="5000">
                <a:solidFill>
                  <a:srgbClr val="000000"/>
                </a:solidFill>
              </a:defRPr>
            </a:lvl8pPr>
            <a:lvl9pPr lvl="8" rtl="0" algn="ctr">
              <a:spcBef>
                <a:spcPts val="0"/>
              </a:spcBef>
              <a:spcAft>
                <a:spcPts val="0"/>
              </a:spcAft>
              <a:buClr>
                <a:srgbClr val="000000"/>
              </a:buClr>
              <a:buSzPts val="5000"/>
              <a:buNone/>
              <a:defRPr sz="5000">
                <a:solidFill>
                  <a:srgbClr val="000000"/>
                </a:solidFill>
              </a:defRPr>
            </a:lvl9pPr>
          </a:lstStyle>
          <a:p>
            <a:r>
              <a:t>xx%</a:t>
            </a:r>
          </a:p>
        </p:txBody>
      </p:sp>
      <p:sp>
        <p:nvSpPr>
          <p:cNvPr id="1277" name="Google Shape;1277;p216"/>
          <p:cNvSpPr txBox="1"/>
          <p:nvPr>
            <p:ph idx="1" type="subTitle"/>
          </p:nvPr>
        </p:nvSpPr>
        <p:spPr>
          <a:xfrm>
            <a:off x="1938300" y="2004350"/>
            <a:ext cx="2452500" cy="354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atin typeface="Montserrat ExtraBold"/>
                <a:ea typeface="Montserrat ExtraBold"/>
                <a:cs typeface="Montserrat ExtraBold"/>
                <a:sym typeface="Montserrat ExtraBold"/>
              </a:defRPr>
            </a:lvl1pPr>
            <a:lvl2pPr lvl="1" rtl="0">
              <a:spcBef>
                <a:spcPts val="1600"/>
              </a:spcBef>
              <a:spcAft>
                <a:spcPts val="0"/>
              </a:spcAft>
              <a:buNone/>
              <a:defRPr sz="1600">
                <a:latin typeface="Montserrat ExtraBold"/>
                <a:ea typeface="Montserrat ExtraBold"/>
                <a:cs typeface="Montserrat ExtraBold"/>
                <a:sym typeface="Montserrat ExtraBold"/>
              </a:defRPr>
            </a:lvl2pPr>
            <a:lvl3pPr lvl="2" rtl="0">
              <a:spcBef>
                <a:spcPts val="1600"/>
              </a:spcBef>
              <a:spcAft>
                <a:spcPts val="0"/>
              </a:spcAft>
              <a:buNone/>
              <a:defRPr sz="1600">
                <a:latin typeface="Montserrat ExtraBold"/>
                <a:ea typeface="Montserrat ExtraBold"/>
                <a:cs typeface="Montserrat ExtraBold"/>
                <a:sym typeface="Montserrat ExtraBold"/>
              </a:defRPr>
            </a:lvl3pPr>
            <a:lvl4pPr lvl="3" rtl="0">
              <a:spcBef>
                <a:spcPts val="1600"/>
              </a:spcBef>
              <a:spcAft>
                <a:spcPts val="0"/>
              </a:spcAft>
              <a:buNone/>
              <a:defRPr sz="1600">
                <a:latin typeface="Montserrat ExtraBold"/>
                <a:ea typeface="Montserrat ExtraBold"/>
                <a:cs typeface="Montserrat ExtraBold"/>
                <a:sym typeface="Montserrat ExtraBold"/>
              </a:defRPr>
            </a:lvl4pPr>
            <a:lvl5pPr lvl="4" rtl="0">
              <a:spcBef>
                <a:spcPts val="1600"/>
              </a:spcBef>
              <a:spcAft>
                <a:spcPts val="0"/>
              </a:spcAft>
              <a:buNone/>
              <a:defRPr sz="1600">
                <a:latin typeface="Montserrat ExtraBold"/>
                <a:ea typeface="Montserrat ExtraBold"/>
                <a:cs typeface="Montserrat ExtraBold"/>
                <a:sym typeface="Montserrat ExtraBold"/>
              </a:defRPr>
            </a:lvl5pPr>
            <a:lvl6pPr lvl="5" rtl="0">
              <a:spcBef>
                <a:spcPts val="1600"/>
              </a:spcBef>
              <a:spcAft>
                <a:spcPts val="0"/>
              </a:spcAft>
              <a:buNone/>
              <a:defRPr sz="1600">
                <a:latin typeface="Montserrat ExtraBold"/>
                <a:ea typeface="Montserrat ExtraBold"/>
                <a:cs typeface="Montserrat ExtraBold"/>
                <a:sym typeface="Montserrat ExtraBold"/>
              </a:defRPr>
            </a:lvl6pPr>
            <a:lvl7pPr lvl="6" rtl="0">
              <a:spcBef>
                <a:spcPts val="1600"/>
              </a:spcBef>
              <a:spcAft>
                <a:spcPts val="0"/>
              </a:spcAft>
              <a:buNone/>
              <a:defRPr sz="1600">
                <a:latin typeface="Montserrat ExtraBold"/>
                <a:ea typeface="Montserrat ExtraBold"/>
                <a:cs typeface="Montserrat ExtraBold"/>
                <a:sym typeface="Montserrat ExtraBold"/>
              </a:defRPr>
            </a:lvl7pPr>
            <a:lvl8pPr lvl="7" rtl="0">
              <a:spcBef>
                <a:spcPts val="1600"/>
              </a:spcBef>
              <a:spcAft>
                <a:spcPts val="0"/>
              </a:spcAft>
              <a:buNone/>
              <a:defRPr sz="1600">
                <a:latin typeface="Montserrat ExtraBold"/>
                <a:ea typeface="Montserrat ExtraBold"/>
                <a:cs typeface="Montserrat ExtraBold"/>
                <a:sym typeface="Montserrat ExtraBold"/>
              </a:defRPr>
            </a:lvl8pPr>
            <a:lvl9pPr lvl="8" rtl="0">
              <a:spcBef>
                <a:spcPts val="1600"/>
              </a:spcBef>
              <a:spcAft>
                <a:spcPts val="1600"/>
              </a:spcAft>
              <a:buNone/>
              <a:defRPr sz="1600">
                <a:latin typeface="Montserrat ExtraBold"/>
                <a:ea typeface="Montserrat ExtraBold"/>
                <a:cs typeface="Montserrat ExtraBold"/>
                <a:sym typeface="Montserrat ExtraBold"/>
              </a:defRPr>
            </a:lvl9pPr>
          </a:lstStyle>
          <a:p/>
        </p:txBody>
      </p:sp>
      <p:sp>
        <p:nvSpPr>
          <p:cNvPr id="1278" name="Google Shape;1278;p216"/>
          <p:cNvSpPr txBox="1"/>
          <p:nvPr>
            <p:ph hasCustomPrompt="1" idx="2" type="title"/>
          </p:nvPr>
        </p:nvSpPr>
        <p:spPr>
          <a:xfrm>
            <a:off x="720000" y="3669100"/>
            <a:ext cx="900000" cy="669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3500"/>
              <a:buNone/>
              <a:defRPr sz="3500">
                <a:solidFill>
                  <a:srgbClr val="000000"/>
                </a:solidFill>
              </a:defRPr>
            </a:lvl1pPr>
            <a:lvl2pPr lvl="1" rtl="0" algn="ctr">
              <a:spcBef>
                <a:spcPts val="0"/>
              </a:spcBef>
              <a:spcAft>
                <a:spcPts val="0"/>
              </a:spcAft>
              <a:buClr>
                <a:srgbClr val="000000"/>
              </a:buClr>
              <a:buSzPts val="5000"/>
              <a:buNone/>
              <a:defRPr sz="5000">
                <a:solidFill>
                  <a:srgbClr val="000000"/>
                </a:solidFill>
              </a:defRPr>
            </a:lvl2pPr>
            <a:lvl3pPr lvl="2" rtl="0" algn="ctr">
              <a:spcBef>
                <a:spcPts val="0"/>
              </a:spcBef>
              <a:spcAft>
                <a:spcPts val="0"/>
              </a:spcAft>
              <a:buClr>
                <a:srgbClr val="000000"/>
              </a:buClr>
              <a:buSzPts val="5000"/>
              <a:buNone/>
              <a:defRPr sz="5000">
                <a:solidFill>
                  <a:srgbClr val="000000"/>
                </a:solidFill>
              </a:defRPr>
            </a:lvl3pPr>
            <a:lvl4pPr lvl="3" rtl="0" algn="ctr">
              <a:spcBef>
                <a:spcPts val="0"/>
              </a:spcBef>
              <a:spcAft>
                <a:spcPts val="0"/>
              </a:spcAft>
              <a:buClr>
                <a:srgbClr val="000000"/>
              </a:buClr>
              <a:buSzPts val="5000"/>
              <a:buNone/>
              <a:defRPr sz="5000">
                <a:solidFill>
                  <a:srgbClr val="000000"/>
                </a:solidFill>
              </a:defRPr>
            </a:lvl4pPr>
            <a:lvl5pPr lvl="4" rtl="0" algn="ctr">
              <a:spcBef>
                <a:spcPts val="0"/>
              </a:spcBef>
              <a:spcAft>
                <a:spcPts val="0"/>
              </a:spcAft>
              <a:buClr>
                <a:srgbClr val="000000"/>
              </a:buClr>
              <a:buSzPts val="5000"/>
              <a:buNone/>
              <a:defRPr sz="5000">
                <a:solidFill>
                  <a:srgbClr val="000000"/>
                </a:solidFill>
              </a:defRPr>
            </a:lvl5pPr>
            <a:lvl6pPr lvl="5" rtl="0" algn="ctr">
              <a:spcBef>
                <a:spcPts val="0"/>
              </a:spcBef>
              <a:spcAft>
                <a:spcPts val="0"/>
              </a:spcAft>
              <a:buClr>
                <a:srgbClr val="000000"/>
              </a:buClr>
              <a:buSzPts val="5000"/>
              <a:buNone/>
              <a:defRPr sz="5000">
                <a:solidFill>
                  <a:srgbClr val="000000"/>
                </a:solidFill>
              </a:defRPr>
            </a:lvl6pPr>
            <a:lvl7pPr lvl="6" rtl="0" algn="ctr">
              <a:spcBef>
                <a:spcPts val="0"/>
              </a:spcBef>
              <a:spcAft>
                <a:spcPts val="0"/>
              </a:spcAft>
              <a:buClr>
                <a:srgbClr val="000000"/>
              </a:buClr>
              <a:buSzPts val="5000"/>
              <a:buNone/>
              <a:defRPr sz="5000">
                <a:solidFill>
                  <a:srgbClr val="000000"/>
                </a:solidFill>
              </a:defRPr>
            </a:lvl7pPr>
            <a:lvl8pPr lvl="7" rtl="0" algn="ctr">
              <a:spcBef>
                <a:spcPts val="0"/>
              </a:spcBef>
              <a:spcAft>
                <a:spcPts val="0"/>
              </a:spcAft>
              <a:buClr>
                <a:srgbClr val="000000"/>
              </a:buClr>
              <a:buSzPts val="5000"/>
              <a:buNone/>
              <a:defRPr sz="5000">
                <a:solidFill>
                  <a:srgbClr val="000000"/>
                </a:solidFill>
              </a:defRPr>
            </a:lvl8pPr>
            <a:lvl9pPr lvl="8" rtl="0" algn="ctr">
              <a:spcBef>
                <a:spcPts val="0"/>
              </a:spcBef>
              <a:spcAft>
                <a:spcPts val="0"/>
              </a:spcAft>
              <a:buClr>
                <a:srgbClr val="000000"/>
              </a:buClr>
              <a:buSzPts val="5000"/>
              <a:buNone/>
              <a:defRPr sz="5000">
                <a:solidFill>
                  <a:srgbClr val="000000"/>
                </a:solidFill>
              </a:defRPr>
            </a:lvl9pPr>
          </a:lstStyle>
          <a:p>
            <a:r>
              <a:t>xx%</a:t>
            </a:r>
          </a:p>
        </p:txBody>
      </p:sp>
      <p:sp>
        <p:nvSpPr>
          <p:cNvPr id="1279" name="Google Shape;1279;p216"/>
          <p:cNvSpPr txBox="1"/>
          <p:nvPr>
            <p:ph idx="3" type="subTitle"/>
          </p:nvPr>
        </p:nvSpPr>
        <p:spPr>
          <a:xfrm>
            <a:off x="1938300" y="3516675"/>
            <a:ext cx="2452500" cy="354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atin typeface="Montserrat ExtraBold"/>
                <a:ea typeface="Montserrat ExtraBold"/>
                <a:cs typeface="Montserrat ExtraBold"/>
                <a:sym typeface="Montserrat ExtraBold"/>
              </a:defRPr>
            </a:lvl1pPr>
            <a:lvl2pPr lvl="1" rtl="0">
              <a:spcBef>
                <a:spcPts val="1600"/>
              </a:spcBef>
              <a:spcAft>
                <a:spcPts val="0"/>
              </a:spcAft>
              <a:buNone/>
              <a:defRPr sz="1600">
                <a:latin typeface="Montserrat ExtraBold"/>
                <a:ea typeface="Montserrat ExtraBold"/>
                <a:cs typeface="Montserrat ExtraBold"/>
                <a:sym typeface="Montserrat ExtraBold"/>
              </a:defRPr>
            </a:lvl2pPr>
            <a:lvl3pPr lvl="2" rtl="0">
              <a:spcBef>
                <a:spcPts val="1600"/>
              </a:spcBef>
              <a:spcAft>
                <a:spcPts val="0"/>
              </a:spcAft>
              <a:buNone/>
              <a:defRPr sz="1600">
                <a:latin typeface="Montserrat ExtraBold"/>
                <a:ea typeface="Montserrat ExtraBold"/>
                <a:cs typeface="Montserrat ExtraBold"/>
                <a:sym typeface="Montserrat ExtraBold"/>
              </a:defRPr>
            </a:lvl3pPr>
            <a:lvl4pPr lvl="3" rtl="0">
              <a:spcBef>
                <a:spcPts val="1600"/>
              </a:spcBef>
              <a:spcAft>
                <a:spcPts val="0"/>
              </a:spcAft>
              <a:buNone/>
              <a:defRPr sz="1600">
                <a:latin typeface="Montserrat ExtraBold"/>
                <a:ea typeface="Montserrat ExtraBold"/>
                <a:cs typeface="Montserrat ExtraBold"/>
                <a:sym typeface="Montserrat ExtraBold"/>
              </a:defRPr>
            </a:lvl4pPr>
            <a:lvl5pPr lvl="4" rtl="0">
              <a:spcBef>
                <a:spcPts val="1600"/>
              </a:spcBef>
              <a:spcAft>
                <a:spcPts val="0"/>
              </a:spcAft>
              <a:buNone/>
              <a:defRPr sz="1600">
                <a:latin typeface="Montserrat ExtraBold"/>
                <a:ea typeface="Montserrat ExtraBold"/>
                <a:cs typeface="Montserrat ExtraBold"/>
                <a:sym typeface="Montserrat ExtraBold"/>
              </a:defRPr>
            </a:lvl5pPr>
            <a:lvl6pPr lvl="5" rtl="0">
              <a:spcBef>
                <a:spcPts val="1600"/>
              </a:spcBef>
              <a:spcAft>
                <a:spcPts val="0"/>
              </a:spcAft>
              <a:buNone/>
              <a:defRPr sz="1600">
                <a:latin typeface="Montserrat ExtraBold"/>
                <a:ea typeface="Montserrat ExtraBold"/>
                <a:cs typeface="Montserrat ExtraBold"/>
                <a:sym typeface="Montserrat ExtraBold"/>
              </a:defRPr>
            </a:lvl6pPr>
            <a:lvl7pPr lvl="6" rtl="0">
              <a:spcBef>
                <a:spcPts val="1600"/>
              </a:spcBef>
              <a:spcAft>
                <a:spcPts val="0"/>
              </a:spcAft>
              <a:buNone/>
              <a:defRPr sz="1600">
                <a:latin typeface="Montserrat ExtraBold"/>
                <a:ea typeface="Montserrat ExtraBold"/>
                <a:cs typeface="Montserrat ExtraBold"/>
                <a:sym typeface="Montserrat ExtraBold"/>
              </a:defRPr>
            </a:lvl7pPr>
            <a:lvl8pPr lvl="7" rtl="0">
              <a:spcBef>
                <a:spcPts val="1600"/>
              </a:spcBef>
              <a:spcAft>
                <a:spcPts val="0"/>
              </a:spcAft>
              <a:buNone/>
              <a:defRPr sz="1600">
                <a:latin typeface="Montserrat ExtraBold"/>
                <a:ea typeface="Montserrat ExtraBold"/>
                <a:cs typeface="Montserrat ExtraBold"/>
                <a:sym typeface="Montserrat ExtraBold"/>
              </a:defRPr>
            </a:lvl8pPr>
            <a:lvl9pPr lvl="8" rtl="0">
              <a:spcBef>
                <a:spcPts val="1600"/>
              </a:spcBef>
              <a:spcAft>
                <a:spcPts val="1600"/>
              </a:spcAft>
              <a:buNone/>
              <a:defRPr sz="1600">
                <a:latin typeface="Montserrat ExtraBold"/>
                <a:ea typeface="Montserrat ExtraBold"/>
                <a:cs typeface="Montserrat ExtraBold"/>
                <a:sym typeface="Montserrat ExtraBold"/>
              </a:defRPr>
            </a:lvl9pPr>
          </a:lstStyle>
          <a:p/>
        </p:txBody>
      </p:sp>
      <p:sp>
        <p:nvSpPr>
          <p:cNvPr id="1280" name="Google Shape;1280;p216"/>
          <p:cNvSpPr txBox="1"/>
          <p:nvPr>
            <p:ph hasCustomPrompt="1" idx="4" type="title"/>
          </p:nvPr>
        </p:nvSpPr>
        <p:spPr>
          <a:xfrm>
            <a:off x="4752900" y="2132600"/>
            <a:ext cx="900000" cy="669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3500"/>
              <a:buNone/>
              <a:defRPr sz="3500">
                <a:solidFill>
                  <a:srgbClr val="000000"/>
                </a:solidFill>
              </a:defRPr>
            </a:lvl1pPr>
            <a:lvl2pPr lvl="1" rtl="0" algn="ctr">
              <a:spcBef>
                <a:spcPts val="0"/>
              </a:spcBef>
              <a:spcAft>
                <a:spcPts val="0"/>
              </a:spcAft>
              <a:buClr>
                <a:srgbClr val="000000"/>
              </a:buClr>
              <a:buSzPts val="5000"/>
              <a:buNone/>
              <a:defRPr sz="5000">
                <a:solidFill>
                  <a:srgbClr val="000000"/>
                </a:solidFill>
              </a:defRPr>
            </a:lvl2pPr>
            <a:lvl3pPr lvl="2" rtl="0" algn="ctr">
              <a:spcBef>
                <a:spcPts val="0"/>
              </a:spcBef>
              <a:spcAft>
                <a:spcPts val="0"/>
              </a:spcAft>
              <a:buClr>
                <a:srgbClr val="000000"/>
              </a:buClr>
              <a:buSzPts val="5000"/>
              <a:buNone/>
              <a:defRPr sz="5000">
                <a:solidFill>
                  <a:srgbClr val="000000"/>
                </a:solidFill>
              </a:defRPr>
            </a:lvl3pPr>
            <a:lvl4pPr lvl="3" rtl="0" algn="ctr">
              <a:spcBef>
                <a:spcPts val="0"/>
              </a:spcBef>
              <a:spcAft>
                <a:spcPts val="0"/>
              </a:spcAft>
              <a:buClr>
                <a:srgbClr val="000000"/>
              </a:buClr>
              <a:buSzPts val="5000"/>
              <a:buNone/>
              <a:defRPr sz="5000">
                <a:solidFill>
                  <a:srgbClr val="000000"/>
                </a:solidFill>
              </a:defRPr>
            </a:lvl4pPr>
            <a:lvl5pPr lvl="4" rtl="0" algn="ctr">
              <a:spcBef>
                <a:spcPts val="0"/>
              </a:spcBef>
              <a:spcAft>
                <a:spcPts val="0"/>
              </a:spcAft>
              <a:buClr>
                <a:srgbClr val="000000"/>
              </a:buClr>
              <a:buSzPts val="5000"/>
              <a:buNone/>
              <a:defRPr sz="5000">
                <a:solidFill>
                  <a:srgbClr val="000000"/>
                </a:solidFill>
              </a:defRPr>
            </a:lvl5pPr>
            <a:lvl6pPr lvl="5" rtl="0" algn="ctr">
              <a:spcBef>
                <a:spcPts val="0"/>
              </a:spcBef>
              <a:spcAft>
                <a:spcPts val="0"/>
              </a:spcAft>
              <a:buClr>
                <a:srgbClr val="000000"/>
              </a:buClr>
              <a:buSzPts val="5000"/>
              <a:buNone/>
              <a:defRPr sz="5000">
                <a:solidFill>
                  <a:srgbClr val="000000"/>
                </a:solidFill>
              </a:defRPr>
            </a:lvl6pPr>
            <a:lvl7pPr lvl="6" rtl="0" algn="ctr">
              <a:spcBef>
                <a:spcPts val="0"/>
              </a:spcBef>
              <a:spcAft>
                <a:spcPts val="0"/>
              </a:spcAft>
              <a:buClr>
                <a:srgbClr val="000000"/>
              </a:buClr>
              <a:buSzPts val="5000"/>
              <a:buNone/>
              <a:defRPr sz="5000">
                <a:solidFill>
                  <a:srgbClr val="000000"/>
                </a:solidFill>
              </a:defRPr>
            </a:lvl7pPr>
            <a:lvl8pPr lvl="7" rtl="0" algn="ctr">
              <a:spcBef>
                <a:spcPts val="0"/>
              </a:spcBef>
              <a:spcAft>
                <a:spcPts val="0"/>
              </a:spcAft>
              <a:buClr>
                <a:srgbClr val="000000"/>
              </a:buClr>
              <a:buSzPts val="5000"/>
              <a:buNone/>
              <a:defRPr sz="5000">
                <a:solidFill>
                  <a:srgbClr val="000000"/>
                </a:solidFill>
              </a:defRPr>
            </a:lvl8pPr>
            <a:lvl9pPr lvl="8" rtl="0" algn="ctr">
              <a:spcBef>
                <a:spcPts val="0"/>
              </a:spcBef>
              <a:spcAft>
                <a:spcPts val="0"/>
              </a:spcAft>
              <a:buClr>
                <a:srgbClr val="000000"/>
              </a:buClr>
              <a:buSzPts val="5000"/>
              <a:buNone/>
              <a:defRPr sz="5000">
                <a:solidFill>
                  <a:srgbClr val="000000"/>
                </a:solidFill>
              </a:defRPr>
            </a:lvl9pPr>
          </a:lstStyle>
          <a:p>
            <a:r>
              <a:t>xx%</a:t>
            </a:r>
          </a:p>
        </p:txBody>
      </p:sp>
      <p:sp>
        <p:nvSpPr>
          <p:cNvPr id="1281" name="Google Shape;1281;p216"/>
          <p:cNvSpPr txBox="1"/>
          <p:nvPr>
            <p:ph idx="5" type="subTitle"/>
          </p:nvPr>
        </p:nvSpPr>
        <p:spPr>
          <a:xfrm>
            <a:off x="5971200" y="2004350"/>
            <a:ext cx="2452500" cy="354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atin typeface="Montserrat ExtraBold"/>
                <a:ea typeface="Montserrat ExtraBold"/>
                <a:cs typeface="Montserrat ExtraBold"/>
                <a:sym typeface="Montserrat ExtraBold"/>
              </a:defRPr>
            </a:lvl1pPr>
            <a:lvl2pPr lvl="1" rtl="0">
              <a:spcBef>
                <a:spcPts val="1600"/>
              </a:spcBef>
              <a:spcAft>
                <a:spcPts val="0"/>
              </a:spcAft>
              <a:buNone/>
              <a:defRPr sz="1600">
                <a:latin typeface="Montserrat ExtraBold"/>
                <a:ea typeface="Montserrat ExtraBold"/>
                <a:cs typeface="Montserrat ExtraBold"/>
                <a:sym typeface="Montserrat ExtraBold"/>
              </a:defRPr>
            </a:lvl2pPr>
            <a:lvl3pPr lvl="2" rtl="0">
              <a:spcBef>
                <a:spcPts val="1600"/>
              </a:spcBef>
              <a:spcAft>
                <a:spcPts val="0"/>
              </a:spcAft>
              <a:buNone/>
              <a:defRPr sz="1600">
                <a:latin typeface="Montserrat ExtraBold"/>
                <a:ea typeface="Montserrat ExtraBold"/>
                <a:cs typeface="Montserrat ExtraBold"/>
                <a:sym typeface="Montserrat ExtraBold"/>
              </a:defRPr>
            </a:lvl3pPr>
            <a:lvl4pPr lvl="3" rtl="0">
              <a:spcBef>
                <a:spcPts val="1600"/>
              </a:spcBef>
              <a:spcAft>
                <a:spcPts val="0"/>
              </a:spcAft>
              <a:buNone/>
              <a:defRPr sz="1600">
                <a:latin typeface="Montserrat ExtraBold"/>
                <a:ea typeface="Montserrat ExtraBold"/>
                <a:cs typeface="Montserrat ExtraBold"/>
                <a:sym typeface="Montserrat ExtraBold"/>
              </a:defRPr>
            </a:lvl4pPr>
            <a:lvl5pPr lvl="4" rtl="0">
              <a:spcBef>
                <a:spcPts val="1600"/>
              </a:spcBef>
              <a:spcAft>
                <a:spcPts val="0"/>
              </a:spcAft>
              <a:buNone/>
              <a:defRPr sz="1600">
                <a:latin typeface="Montserrat ExtraBold"/>
                <a:ea typeface="Montserrat ExtraBold"/>
                <a:cs typeface="Montserrat ExtraBold"/>
                <a:sym typeface="Montserrat ExtraBold"/>
              </a:defRPr>
            </a:lvl5pPr>
            <a:lvl6pPr lvl="5" rtl="0">
              <a:spcBef>
                <a:spcPts val="1600"/>
              </a:spcBef>
              <a:spcAft>
                <a:spcPts val="0"/>
              </a:spcAft>
              <a:buNone/>
              <a:defRPr sz="1600">
                <a:latin typeface="Montserrat ExtraBold"/>
                <a:ea typeface="Montserrat ExtraBold"/>
                <a:cs typeface="Montserrat ExtraBold"/>
                <a:sym typeface="Montserrat ExtraBold"/>
              </a:defRPr>
            </a:lvl6pPr>
            <a:lvl7pPr lvl="6" rtl="0">
              <a:spcBef>
                <a:spcPts val="1600"/>
              </a:spcBef>
              <a:spcAft>
                <a:spcPts val="0"/>
              </a:spcAft>
              <a:buNone/>
              <a:defRPr sz="1600">
                <a:latin typeface="Montserrat ExtraBold"/>
                <a:ea typeface="Montserrat ExtraBold"/>
                <a:cs typeface="Montserrat ExtraBold"/>
                <a:sym typeface="Montserrat ExtraBold"/>
              </a:defRPr>
            </a:lvl7pPr>
            <a:lvl8pPr lvl="7" rtl="0">
              <a:spcBef>
                <a:spcPts val="1600"/>
              </a:spcBef>
              <a:spcAft>
                <a:spcPts val="0"/>
              </a:spcAft>
              <a:buNone/>
              <a:defRPr sz="1600">
                <a:latin typeface="Montserrat ExtraBold"/>
                <a:ea typeface="Montserrat ExtraBold"/>
                <a:cs typeface="Montserrat ExtraBold"/>
                <a:sym typeface="Montserrat ExtraBold"/>
              </a:defRPr>
            </a:lvl8pPr>
            <a:lvl9pPr lvl="8" rtl="0">
              <a:spcBef>
                <a:spcPts val="1600"/>
              </a:spcBef>
              <a:spcAft>
                <a:spcPts val="1600"/>
              </a:spcAft>
              <a:buNone/>
              <a:defRPr sz="1600">
                <a:latin typeface="Montserrat ExtraBold"/>
                <a:ea typeface="Montserrat ExtraBold"/>
                <a:cs typeface="Montserrat ExtraBold"/>
                <a:sym typeface="Montserrat ExtraBold"/>
              </a:defRPr>
            </a:lvl9pPr>
          </a:lstStyle>
          <a:p/>
        </p:txBody>
      </p:sp>
      <p:sp>
        <p:nvSpPr>
          <p:cNvPr id="1282" name="Google Shape;1282;p216"/>
          <p:cNvSpPr txBox="1"/>
          <p:nvPr>
            <p:ph hasCustomPrompt="1" idx="6" type="title"/>
          </p:nvPr>
        </p:nvSpPr>
        <p:spPr>
          <a:xfrm>
            <a:off x="4752900" y="3669100"/>
            <a:ext cx="900000" cy="669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3500"/>
              <a:buNone/>
              <a:defRPr sz="3500">
                <a:solidFill>
                  <a:srgbClr val="000000"/>
                </a:solidFill>
              </a:defRPr>
            </a:lvl1pPr>
            <a:lvl2pPr lvl="1" rtl="0" algn="ctr">
              <a:spcBef>
                <a:spcPts val="0"/>
              </a:spcBef>
              <a:spcAft>
                <a:spcPts val="0"/>
              </a:spcAft>
              <a:buClr>
                <a:srgbClr val="000000"/>
              </a:buClr>
              <a:buSzPts val="5000"/>
              <a:buNone/>
              <a:defRPr sz="5000">
                <a:solidFill>
                  <a:srgbClr val="000000"/>
                </a:solidFill>
              </a:defRPr>
            </a:lvl2pPr>
            <a:lvl3pPr lvl="2" rtl="0" algn="ctr">
              <a:spcBef>
                <a:spcPts val="0"/>
              </a:spcBef>
              <a:spcAft>
                <a:spcPts val="0"/>
              </a:spcAft>
              <a:buClr>
                <a:srgbClr val="000000"/>
              </a:buClr>
              <a:buSzPts val="5000"/>
              <a:buNone/>
              <a:defRPr sz="5000">
                <a:solidFill>
                  <a:srgbClr val="000000"/>
                </a:solidFill>
              </a:defRPr>
            </a:lvl3pPr>
            <a:lvl4pPr lvl="3" rtl="0" algn="ctr">
              <a:spcBef>
                <a:spcPts val="0"/>
              </a:spcBef>
              <a:spcAft>
                <a:spcPts val="0"/>
              </a:spcAft>
              <a:buClr>
                <a:srgbClr val="000000"/>
              </a:buClr>
              <a:buSzPts val="5000"/>
              <a:buNone/>
              <a:defRPr sz="5000">
                <a:solidFill>
                  <a:srgbClr val="000000"/>
                </a:solidFill>
              </a:defRPr>
            </a:lvl4pPr>
            <a:lvl5pPr lvl="4" rtl="0" algn="ctr">
              <a:spcBef>
                <a:spcPts val="0"/>
              </a:spcBef>
              <a:spcAft>
                <a:spcPts val="0"/>
              </a:spcAft>
              <a:buClr>
                <a:srgbClr val="000000"/>
              </a:buClr>
              <a:buSzPts val="5000"/>
              <a:buNone/>
              <a:defRPr sz="5000">
                <a:solidFill>
                  <a:srgbClr val="000000"/>
                </a:solidFill>
              </a:defRPr>
            </a:lvl5pPr>
            <a:lvl6pPr lvl="5" rtl="0" algn="ctr">
              <a:spcBef>
                <a:spcPts val="0"/>
              </a:spcBef>
              <a:spcAft>
                <a:spcPts val="0"/>
              </a:spcAft>
              <a:buClr>
                <a:srgbClr val="000000"/>
              </a:buClr>
              <a:buSzPts val="5000"/>
              <a:buNone/>
              <a:defRPr sz="5000">
                <a:solidFill>
                  <a:srgbClr val="000000"/>
                </a:solidFill>
              </a:defRPr>
            </a:lvl6pPr>
            <a:lvl7pPr lvl="6" rtl="0" algn="ctr">
              <a:spcBef>
                <a:spcPts val="0"/>
              </a:spcBef>
              <a:spcAft>
                <a:spcPts val="0"/>
              </a:spcAft>
              <a:buClr>
                <a:srgbClr val="000000"/>
              </a:buClr>
              <a:buSzPts val="5000"/>
              <a:buNone/>
              <a:defRPr sz="5000">
                <a:solidFill>
                  <a:srgbClr val="000000"/>
                </a:solidFill>
              </a:defRPr>
            </a:lvl7pPr>
            <a:lvl8pPr lvl="7" rtl="0" algn="ctr">
              <a:spcBef>
                <a:spcPts val="0"/>
              </a:spcBef>
              <a:spcAft>
                <a:spcPts val="0"/>
              </a:spcAft>
              <a:buClr>
                <a:srgbClr val="000000"/>
              </a:buClr>
              <a:buSzPts val="5000"/>
              <a:buNone/>
              <a:defRPr sz="5000">
                <a:solidFill>
                  <a:srgbClr val="000000"/>
                </a:solidFill>
              </a:defRPr>
            </a:lvl8pPr>
            <a:lvl9pPr lvl="8" rtl="0" algn="ctr">
              <a:spcBef>
                <a:spcPts val="0"/>
              </a:spcBef>
              <a:spcAft>
                <a:spcPts val="0"/>
              </a:spcAft>
              <a:buClr>
                <a:srgbClr val="000000"/>
              </a:buClr>
              <a:buSzPts val="5000"/>
              <a:buNone/>
              <a:defRPr sz="5000">
                <a:solidFill>
                  <a:srgbClr val="000000"/>
                </a:solidFill>
              </a:defRPr>
            </a:lvl9pPr>
          </a:lstStyle>
          <a:p>
            <a:r>
              <a:t>xx%</a:t>
            </a:r>
          </a:p>
        </p:txBody>
      </p:sp>
      <p:sp>
        <p:nvSpPr>
          <p:cNvPr id="1283" name="Google Shape;1283;p216"/>
          <p:cNvSpPr txBox="1"/>
          <p:nvPr>
            <p:ph idx="7" type="subTitle"/>
          </p:nvPr>
        </p:nvSpPr>
        <p:spPr>
          <a:xfrm>
            <a:off x="5971200" y="3516675"/>
            <a:ext cx="2452500" cy="354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atin typeface="Montserrat ExtraBold"/>
                <a:ea typeface="Montserrat ExtraBold"/>
                <a:cs typeface="Montserrat ExtraBold"/>
                <a:sym typeface="Montserrat ExtraBold"/>
              </a:defRPr>
            </a:lvl1pPr>
            <a:lvl2pPr lvl="1" rtl="0">
              <a:spcBef>
                <a:spcPts val="1600"/>
              </a:spcBef>
              <a:spcAft>
                <a:spcPts val="0"/>
              </a:spcAft>
              <a:buNone/>
              <a:defRPr sz="1600">
                <a:latin typeface="Montserrat ExtraBold"/>
                <a:ea typeface="Montserrat ExtraBold"/>
                <a:cs typeface="Montserrat ExtraBold"/>
                <a:sym typeface="Montserrat ExtraBold"/>
              </a:defRPr>
            </a:lvl2pPr>
            <a:lvl3pPr lvl="2" rtl="0">
              <a:spcBef>
                <a:spcPts val="1600"/>
              </a:spcBef>
              <a:spcAft>
                <a:spcPts val="0"/>
              </a:spcAft>
              <a:buNone/>
              <a:defRPr sz="1600">
                <a:latin typeface="Montserrat ExtraBold"/>
                <a:ea typeface="Montserrat ExtraBold"/>
                <a:cs typeface="Montserrat ExtraBold"/>
                <a:sym typeface="Montserrat ExtraBold"/>
              </a:defRPr>
            </a:lvl3pPr>
            <a:lvl4pPr lvl="3" rtl="0">
              <a:spcBef>
                <a:spcPts val="1600"/>
              </a:spcBef>
              <a:spcAft>
                <a:spcPts val="0"/>
              </a:spcAft>
              <a:buNone/>
              <a:defRPr sz="1600">
                <a:latin typeface="Montserrat ExtraBold"/>
                <a:ea typeface="Montserrat ExtraBold"/>
                <a:cs typeface="Montserrat ExtraBold"/>
                <a:sym typeface="Montserrat ExtraBold"/>
              </a:defRPr>
            </a:lvl4pPr>
            <a:lvl5pPr lvl="4" rtl="0">
              <a:spcBef>
                <a:spcPts val="1600"/>
              </a:spcBef>
              <a:spcAft>
                <a:spcPts val="0"/>
              </a:spcAft>
              <a:buNone/>
              <a:defRPr sz="1600">
                <a:latin typeface="Montserrat ExtraBold"/>
                <a:ea typeface="Montserrat ExtraBold"/>
                <a:cs typeface="Montserrat ExtraBold"/>
                <a:sym typeface="Montserrat ExtraBold"/>
              </a:defRPr>
            </a:lvl5pPr>
            <a:lvl6pPr lvl="5" rtl="0">
              <a:spcBef>
                <a:spcPts val="1600"/>
              </a:spcBef>
              <a:spcAft>
                <a:spcPts val="0"/>
              </a:spcAft>
              <a:buNone/>
              <a:defRPr sz="1600">
                <a:latin typeface="Montserrat ExtraBold"/>
                <a:ea typeface="Montserrat ExtraBold"/>
                <a:cs typeface="Montserrat ExtraBold"/>
                <a:sym typeface="Montserrat ExtraBold"/>
              </a:defRPr>
            </a:lvl6pPr>
            <a:lvl7pPr lvl="6" rtl="0">
              <a:spcBef>
                <a:spcPts val="1600"/>
              </a:spcBef>
              <a:spcAft>
                <a:spcPts val="0"/>
              </a:spcAft>
              <a:buNone/>
              <a:defRPr sz="1600">
                <a:latin typeface="Montserrat ExtraBold"/>
                <a:ea typeface="Montserrat ExtraBold"/>
                <a:cs typeface="Montserrat ExtraBold"/>
                <a:sym typeface="Montserrat ExtraBold"/>
              </a:defRPr>
            </a:lvl7pPr>
            <a:lvl8pPr lvl="7" rtl="0">
              <a:spcBef>
                <a:spcPts val="1600"/>
              </a:spcBef>
              <a:spcAft>
                <a:spcPts val="0"/>
              </a:spcAft>
              <a:buNone/>
              <a:defRPr sz="1600">
                <a:latin typeface="Montserrat ExtraBold"/>
                <a:ea typeface="Montserrat ExtraBold"/>
                <a:cs typeface="Montserrat ExtraBold"/>
                <a:sym typeface="Montserrat ExtraBold"/>
              </a:defRPr>
            </a:lvl8pPr>
            <a:lvl9pPr lvl="8" rtl="0">
              <a:spcBef>
                <a:spcPts val="1600"/>
              </a:spcBef>
              <a:spcAft>
                <a:spcPts val="1600"/>
              </a:spcAft>
              <a:buNone/>
              <a:defRPr sz="1600">
                <a:latin typeface="Montserrat ExtraBold"/>
                <a:ea typeface="Montserrat ExtraBold"/>
                <a:cs typeface="Montserrat ExtraBold"/>
                <a:sym typeface="Montserrat ExtraBold"/>
              </a:defRPr>
            </a:lvl9pPr>
          </a:lstStyle>
          <a:p/>
        </p:txBody>
      </p:sp>
      <p:sp>
        <p:nvSpPr>
          <p:cNvPr id="1284" name="Google Shape;1284;p216"/>
          <p:cNvSpPr txBox="1"/>
          <p:nvPr>
            <p:ph idx="8" type="title"/>
          </p:nvPr>
        </p:nvSpPr>
        <p:spPr>
          <a:xfrm>
            <a:off x="720000" y="540000"/>
            <a:ext cx="5491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solidFill>
                  <a:srgbClr val="FFFFFF"/>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285" name="Google Shape;1285;p216"/>
          <p:cNvSpPr txBox="1"/>
          <p:nvPr>
            <p:ph idx="9" type="subTitle"/>
          </p:nvPr>
        </p:nvSpPr>
        <p:spPr>
          <a:xfrm>
            <a:off x="1947450" y="2360150"/>
            <a:ext cx="2452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86" name="Google Shape;1286;p216"/>
          <p:cNvSpPr txBox="1"/>
          <p:nvPr>
            <p:ph idx="13" type="subTitle"/>
          </p:nvPr>
        </p:nvSpPr>
        <p:spPr>
          <a:xfrm>
            <a:off x="5971050" y="2360150"/>
            <a:ext cx="2452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87" name="Google Shape;1287;p216"/>
          <p:cNvSpPr txBox="1"/>
          <p:nvPr>
            <p:ph idx="14" type="subTitle"/>
          </p:nvPr>
        </p:nvSpPr>
        <p:spPr>
          <a:xfrm>
            <a:off x="1947450" y="3909450"/>
            <a:ext cx="2452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88" name="Google Shape;1288;p216"/>
          <p:cNvSpPr txBox="1"/>
          <p:nvPr>
            <p:ph idx="15" type="subTitle"/>
          </p:nvPr>
        </p:nvSpPr>
        <p:spPr>
          <a:xfrm>
            <a:off x="5971050" y="3909450"/>
            <a:ext cx="2452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89" name="Google Shape;1289;p2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titles + text">
  <p:cSld name="CUSTOM_2">
    <p:spTree>
      <p:nvGrpSpPr>
        <p:cNvPr id="1290" name="Shape 1290"/>
        <p:cNvGrpSpPr/>
        <p:nvPr/>
      </p:nvGrpSpPr>
      <p:grpSpPr>
        <a:xfrm>
          <a:off x="0" y="0"/>
          <a:ext cx="0" cy="0"/>
          <a:chOff x="0" y="0"/>
          <a:chExt cx="0" cy="0"/>
        </a:xfrm>
      </p:grpSpPr>
      <p:sp>
        <p:nvSpPr>
          <p:cNvPr id="1291" name="Google Shape;1291;p217"/>
          <p:cNvSpPr txBox="1"/>
          <p:nvPr>
            <p:ph type="title"/>
          </p:nvPr>
        </p:nvSpPr>
        <p:spPr>
          <a:xfrm>
            <a:off x="720000" y="847725"/>
            <a:ext cx="3533700" cy="495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2pPr>
            <a:lvl3pPr lvl="2"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3pPr>
            <a:lvl4pPr lvl="3"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4pPr>
            <a:lvl5pPr lvl="4"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5pPr>
            <a:lvl6pPr lvl="5"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6pPr>
            <a:lvl7pPr lvl="6"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7pPr>
            <a:lvl8pPr lvl="7"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8pPr>
            <a:lvl9pPr lvl="8"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9pPr>
          </a:lstStyle>
          <a:p/>
        </p:txBody>
      </p:sp>
      <p:sp>
        <p:nvSpPr>
          <p:cNvPr id="1292" name="Google Shape;1292;p217"/>
          <p:cNvSpPr txBox="1"/>
          <p:nvPr>
            <p:ph idx="2" type="title"/>
          </p:nvPr>
        </p:nvSpPr>
        <p:spPr>
          <a:xfrm>
            <a:off x="720000" y="3102225"/>
            <a:ext cx="3533700" cy="495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2pPr>
            <a:lvl3pPr lvl="2"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3pPr>
            <a:lvl4pPr lvl="3"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4pPr>
            <a:lvl5pPr lvl="4"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5pPr>
            <a:lvl6pPr lvl="5"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6pPr>
            <a:lvl7pPr lvl="6"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7pPr>
            <a:lvl8pPr lvl="7"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8pPr>
            <a:lvl9pPr lvl="8"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9pPr>
          </a:lstStyle>
          <a:p/>
        </p:txBody>
      </p:sp>
      <p:sp>
        <p:nvSpPr>
          <p:cNvPr id="1293" name="Google Shape;1293;p217"/>
          <p:cNvSpPr txBox="1"/>
          <p:nvPr>
            <p:ph idx="1" type="subTitle"/>
          </p:nvPr>
        </p:nvSpPr>
        <p:spPr>
          <a:xfrm>
            <a:off x="722225" y="1367075"/>
            <a:ext cx="3372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94" name="Google Shape;1294;p217"/>
          <p:cNvSpPr txBox="1"/>
          <p:nvPr>
            <p:ph idx="3" type="subTitle"/>
          </p:nvPr>
        </p:nvSpPr>
        <p:spPr>
          <a:xfrm>
            <a:off x="722225" y="3626100"/>
            <a:ext cx="3372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95" name="Google Shape;1295;p2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CUSTOM_3">
    <p:spTree>
      <p:nvGrpSpPr>
        <p:cNvPr id="1296" name="Shape 1296"/>
        <p:cNvGrpSpPr/>
        <p:nvPr/>
      </p:nvGrpSpPr>
      <p:grpSpPr>
        <a:xfrm>
          <a:off x="0" y="0"/>
          <a:ext cx="0" cy="0"/>
          <a:chOff x="0" y="0"/>
          <a:chExt cx="0" cy="0"/>
        </a:xfrm>
      </p:grpSpPr>
      <p:sp>
        <p:nvSpPr>
          <p:cNvPr id="1297" name="Google Shape;1297;p218"/>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2400"/>
              <a:buNone/>
              <a:defRPr>
                <a:solidFill>
                  <a:srgbClr val="000000"/>
                </a:solidFill>
              </a:defRPr>
            </a:lvl1pPr>
            <a:lvl2pPr lvl="1" rtl="0">
              <a:spcBef>
                <a:spcPts val="0"/>
              </a:spcBef>
              <a:spcAft>
                <a:spcPts val="0"/>
              </a:spcAft>
              <a:buClr>
                <a:srgbClr val="000000"/>
              </a:buClr>
              <a:buSzPts val="2400"/>
              <a:buNone/>
              <a:defRPr>
                <a:solidFill>
                  <a:srgbClr val="000000"/>
                </a:solidFill>
              </a:defRPr>
            </a:lvl2pPr>
            <a:lvl3pPr lvl="2" rtl="0">
              <a:spcBef>
                <a:spcPts val="0"/>
              </a:spcBef>
              <a:spcAft>
                <a:spcPts val="0"/>
              </a:spcAft>
              <a:buClr>
                <a:srgbClr val="000000"/>
              </a:buClr>
              <a:buSzPts val="2400"/>
              <a:buNone/>
              <a:defRPr>
                <a:solidFill>
                  <a:srgbClr val="000000"/>
                </a:solidFill>
              </a:defRPr>
            </a:lvl3pPr>
            <a:lvl4pPr lvl="3" rtl="0">
              <a:spcBef>
                <a:spcPts val="0"/>
              </a:spcBef>
              <a:spcAft>
                <a:spcPts val="0"/>
              </a:spcAft>
              <a:buClr>
                <a:srgbClr val="000000"/>
              </a:buClr>
              <a:buSzPts val="2400"/>
              <a:buNone/>
              <a:defRPr>
                <a:solidFill>
                  <a:srgbClr val="000000"/>
                </a:solidFill>
              </a:defRPr>
            </a:lvl4pPr>
            <a:lvl5pPr lvl="4" rtl="0">
              <a:spcBef>
                <a:spcPts val="0"/>
              </a:spcBef>
              <a:spcAft>
                <a:spcPts val="0"/>
              </a:spcAft>
              <a:buClr>
                <a:srgbClr val="000000"/>
              </a:buClr>
              <a:buSzPts val="2400"/>
              <a:buNone/>
              <a:defRPr>
                <a:solidFill>
                  <a:srgbClr val="000000"/>
                </a:solidFill>
              </a:defRPr>
            </a:lvl5pPr>
            <a:lvl6pPr lvl="5" rtl="0">
              <a:spcBef>
                <a:spcPts val="0"/>
              </a:spcBef>
              <a:spcAft>
                <a:spcPts val="0"/>
              </a:spcAft>
              <a:buClr>
                <a:srgbClr val="000000"/>
              </a:buClr>
              <a:buSzPts val="2400"/>
              <a:buNone/>
              <a:defRPr>
                <a:solidFill>
                  <a:srgbClr val="000000"/>
                </a:solidFill>
              </a:defRPr>
            </a:lvl6pPr>
            <a:lvl7pPr lvl="6" rtl="0">
              <a:spcBef>
                <a:spcPts val="0"/>
              </a:spcBef>
              <a:spcAft>
                <a:spcPts val="0"/>
              </a:spcAft>
              <a:buClr>
                <a:srgbClr val="000000"/>
              </a:buClr>
              <a:buSzPts val="2400"/>
              <a:buNone/>
              <a:defRPr>
                <a:solidFill>
                  <a:srgbClr val="000000"/>
                </a:solidFill>
              </a:defRPr>
            </a:lvl7pPr>
            <a:lvl8pPr lvl="7" rtl="0">
              <a:spcBef>
                <a:spcPts val="0"/>
              </a:spcBef>
              <a:spcAft>
                <a:spcPts val="0"/>
              </a:spcAft>
              <a:buClr>
                <a:srgbClr val="000000"/>
              </a:buClr>
              <a:buSzPts val="2400"/>
              <a:buNone/>
              <a:defRPr>
                <a:solidFill>
                  <a:srgbClr val="000000"/>
                </a:solidFill>
              </a:defRPr>
            </a:lvl8pPr>
            <a:lvl9pPr lvl="8" rtl="0">
              <a:spcBef>
                <a:spcPts val="0"/>
              </a:spcBef>
              <a:spcAft>
                <a:spcPts val="0"/>
              </a:spcAft>
              <a:buClr>
                <a:srgbClr val="000000"/>
              </a:buClr>
              <a:buSzPts val="2400"/>
              <a:buNone/>
              <a:defRPr>
                <a:solidFill>
                  <a:srgbClr val="000000"/>
                </a:solidFill>
              </a:defRPr>
            </a:lvl9pPr>
          </a:lstStyle>
          <a:p/>
        </p:txBody>
      </p:sp>
      <p:sp>
        <p:nvSpPr>
          <p:cNvPr id="1298" name="Google Shape;1298;p218"/>
          <p:cNvSpPr txBox="1"/>
          <p:nvPr>
            <p:ph idx="1" type="subTitle"/>
          </p:nvPr>
        </p:nvSpPr>
        <p:spPr>
          <a:xfrm>
            <a:off x="720365" y="1728825"/>
            <a:ext cx="22218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299" name="Google Shape;1299;p218"/>
          <p:cNvSpPr txBox="1"/>
          <p:nvPr>
            <p:ph idx="2" type="subTitle"/>
          </p:nvPr>
        </p:nvSpPr>
        <p:spPr>
          <a:xfrm>
            <a:off x="3461663" y="1728825"/>
            <a:ext cx="22284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300" name="Google Shape;1300;p218"/>
          <p:cNvSpPr txBox="1"/>
          <p:nvPr>
            <p:ph idx="3" type="subTitle"/>
          </p:nvPr>
        </p:nvSpPr>
        <p:spPr>
          <a:xfrm>
            <a:off x="6197363" y="1728825"/>
            <a:ext cx="22248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301" name="Google Shape;1301;p218"/>
          <p:cNvSpPr txBox="1"/>
          <p:nvPr>
            <p:ph idx="4" type="subTitle"/>
          </p:nvPr>
        </p:nvSpPr>
        <p:spPr>
          <a:xfrm>
            <a:off x="718865" y="3468900"/>
            <a:ext cx="22248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302" name="Google Shape;1302;p218"/>
          <p:cNvSpPr txBox="1"/>
          <p:nvPr>
            <p:ph idx="5" type="subTitle"/>
          </p:nvPr>
        </p:nvSpPr>
        <p:spPr>
          <a:xfrm>
            <a:off x="3461663" y="3468900"/>
            <a:ext cx="22284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303" name="Google Shape;1303;p218"/>
          <p:cNvSpPr txBox="1"/>
          <p:nvPr>
            <p:ph idx="6" type="subTitle"/>
          </p:nvPr>
        </p:nvSpPr>
        <p:spPr>
          <a:xfrm>
            <a:off x="6197363" y="3468900"/>
            <a:ext cx="22248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304" name="Google Shape;1304;p218"/>
          <p:cNvSpPr txBox="1"/>
          <p:nvPr>
            <p:ph idx="7" type="subTitle"/>
          </p:nvPr>
        </p:nvSpPr>
        <p:spPr>
          <a:xfrm>
            <a:off x="3467300" y="21409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05" name="Google Shape;1305;p218"/>
          <p:cNvSpPr txBox="1"/>
          <p:nvPr>
            <p:ph idx="8" type="subTitle"/>
          </p:nvPr>
        </p:nvSpPr>
        <p:spPr>
          <a:xfrm>
            <a:off x="6199475" y="21409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06" name="Google Shape;1306;p218"/>
          <p:cNvSpPr txBox="1"/>
          <p:nvPr>
            <p:ph idx="9" type="subTitle"/>
          </p:nvPr>
        </p:nvSpPr>
        <p:spPr>
          <a:xfrm>
            <a:off x="735125" y="21409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07" name="Google Shape;1307;p218"/>
          <p:cNvSpPr txBox="1"/>
          <p:nvPr>
            <p:ph idx="13" type="subTitle"/>
          </p:nvPr>
        </p:nvSpPr>
        <p:spPr>
          <a:xfrm>
            <a:off x="3467300" y="38784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08" name="Google Shape;1308;p218"/>
          <p:cNvSpPr txBox="1"/>
          <p:nvPr>
            <p:ph idx="14" type="subTitle"/>
          </p:nvPr>
        </p:nvSpPr>
        <p:spPr>
          <a:xfrm>
            <a:off x="6199475" y="38784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09" name="Google Shape;1309;p218"/>
          <p:cNvSpPr txBox="1"/>
          <p:nvPr>
            <p:ph idx="15" type="subTitle"/>
          </p:nvPr>
        </p:nvSpPr>
        <p:spPr>
          <a:xfrm>
            <a:off x="735125" y="38784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10" name="Google Shape;1310;p2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BIG_NUMBER_1">
    <p:spTree>
      <p:nvGrpSpPr>
        <p:cNvPr id="118" name="Shape 118"/>
        <p:cNvGrpSpPr/>
        <p:nvPr/>
      </p:nvGrpSpPr>
      <p:grpSpPr>
        <a:xfrm>
          <a:off x="0" y="0"/>
          <a:ext cx="0" cy="0"/>
          <a:chOff x="0" y="0"/>
          <a:chExt cx="0" cy="0"/>
        </a:xfrm>
      </p:grpSpPr>
      <p:sp>
        <p:nvSpPr>
          <p:cNvPr id="119" name="Google Shape;119;p22"/>
          <p:cNvSpPr txBox="1"/>
          <p:nvPr>
            <p:ph hasCustomPrompt="1" type="title"/>
          </p:nvPr>
        </p:nvSpPr>
        <p:spPr>
          <a:xfrm>
            <a:off x="622763" y="2390125"/>
            <a:ext cx="7704000" cy="17895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FFFFFF"/>
              </a:buClr>
              <a:buSzPts val="7000"/>
              <a:buNone/>
              <a:defRPr sz="8000">
                <a:solidFill>
                  <a:srgbClr val="000000"/>
                </a:solidFill>
              </a:defRPr>
            </a:lvl1pPr>
            <a:lvl2pPr lvl="1" rtl="0">
              <a:spcBef>
                <a:spcPts val="0"/>
              </a:spcBef>
              <a:spcAft>
                <a:spcPts val="0"/>
              </a:spcAft>
              <a:buClr>
                <a:srgbClr val="FFFFFF"/>
              </a:buClr>
              <a:buSzPts val="7000"/>
              <a:buNone/>
              <a:defRPr sz="7000">
                <a:solidFill>
                  <a:srgbClr val="FFFFFF"/>
                </a:solidFill>
              </a:defRPr>
            </a:lvl2pPr>
            <a:lvl3pPr lvl="2" rtl="0">
              <a:spcBef>
                <a:spcPts val="0"/>
              </a:spcBef>
              <a:spcAft>
                <a:spcPts val="0"/>
              </a:spcAft>
              <a:buClr>
                <a:srgbClr val="FFFFFF"/>
              </a:buClr>
              <a:buSzPts val="7000"/>
              <a:buNone/>
              <a:defRPr sz="7000">
                <a:solidFill>
                  <a:srgbClr val="FFFFFF"/>
                </a:solidFill>
              </a:defRPr>
            </a:lvl3pPr>
            <a:lvl4pPr lvl="3" rtl="0">
              <a:spcBef>
                <a:spcPts val="0"/>
              </a:spcBef>
              <a:spcAft>
                <a:spcPts val="0"/>
              </a:spcAft>
              <a:buClr>
                <a:srgbClr val="FFFFFF"/>
              </a:buClr>
              <a:buSzPts val="7000"/>
              <a:buNone/>
              <a:defRPr sz="7000">
                <a:solidFill>
                  <a:srgbClr val="FFFFFF"/>
                </a:solidFill>
              </a:defRPr>
            </a:lvl4pPr>
            <a:lvl5pPr lvl="4" rtl="0">
              <a:spcBef>
                <a:spcPts val="0"/>
              </a:spcBef>
              <a:spcAft>
                <a:spcPts val="0"/>
              </a:spcAft>
              <a:buClr>
                <a:srgbClr val="FFFFFF"/>
              </a:buClr>
              <a:buSzPts val="7000"/>
              <a:buNone/>
              <a:defRPr sz="7000">
                <a:solidFill>
                  <a:srgbClr val="FFFFFF"/>
                </a:solidFill>
              </a:defRPr>
            </a:lvl5pPr>
            <a:lvl6pPr lvl="5" rtl="0">
              <a:spcBef>
                <a:spcPts val="0"/>
              </a:spcBef>
              <a:spcAft>
                <a:spcPts val="0"/>
              </a:spcAft>
              <a:buClr>
                <a:srgbClr val="FFFFFF"/>
              </a:buClr>
              <a:buSzPts val="7000"/>
              <a:buNone/>
              <a:defRPr sz="7000">
                <a:solidFill>
                  <a:srgbClr val="FFFFFF"/>
                </a:solidFill>
              </a:defRPr>
            </a:lvl6pPr>
            <a:lvl7pPr lvl="6" rtl="0">
              <a:spcBef>
                <a:spcPts val="0"/>
              </a:spcBef>
              <a:spcAft>
                <a:spcPts val="0"/>
              </a:spcAft>
              <a:buClr>
                <a:srgbClr val="FFFFFF"/>
              </a:buClr>
              <a:buSzPts val="7000"/>
              <a:buNone/>
              <a:defRPr sz="7000">
                <a:solidFill>
                  <a:srgbClr val="FFFFFF"/>
                </a:solidFill>
              </a:defRPr>
            </a:lvl7pPr>
            <a:lvl8pPr lvl="7" rtl="0">
              <a:spcBef>
                <a:spcPts val="0"/>
              </a:spcBef>
              <a:spcAft>
                <a:spcPts val="0"/>
              </a:spcAft>
              <a:buClr>
                <a:srgbClr val="FFFFFF"/>
              </a:buClr>
              <a:buSzPts val="7000"/>
              <a:buNone/>
              <a:defRPr sz="7000">
                <a:solidFill>
                  <a:srgbClr val="FFFFFF"/>
                </a:solidFill>
              </a:defRPr>
            </a:lvl8pPr>
            <a:lvl9pPr lvl="8" rtl="0">
              <a:spcBef>
                <a:spcPts val="0"/>
              </a:spcBef>
              <a:spcAft>
                <a:spcPts val="0"/>
              </a:spcAft>
              <a:buClr>
                <a:srgbClr val="FFFFFF"/>
              </a:buClr>
              <a:buSzPts val="7000"/>
              <a:buNone/>
              <a:defRPr sz="7000">
                <a:solidFill>
                  <a:srgbClr val="FFFFFF"/>
                </a:solidFill>
              </a:defRPr>
            </a:lvl9pPr>
          </a:lstStyle>
          <a:p>
            <a:r>
              <a:t>xx%</a:t>
            </a:r>
          </a:p>
        </p:txBody>
      </p:sp>
      <p:sp>
        <p:nvSpPr>
          <p:cNvPr id="120" name="Google Shape;120;p22"/>
          <p:cNvSpPr txBox="1"/>
          <p:nvPr>
            <p:ph idx="1" type="subTitle"/>
          </p:nvPr>
        </p:nvSpPr>
        <p:spPr>
          <a:xfrm>
            <a:off x="613775" y="4171175"/>
            <a:ext cx="6964500" cy="4323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FFFFF"/>
              </a:buClr>
              <a:buSzPts val="1800"/>
              <a:buNone/>
              <a:defRPr>
                <a:solidFill>
                  <a:srgbClr val="FFFFFF"/>
                </a:solidFill>
                <a:highlight>
                  <a:schemeClr val="accent6"/>
                </a:high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1" name="Google Shape;121;p22"/>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top text">
  <p:cSld name="CUSTOM_5">
    <p:spTree>
      <p:nvGrpSpPr>
        <p:cNvPr id="1311" name="Shape 1311"/>
        <p:cNvGrpSpPr/>
        <p:nvPr/>
      </p:nvGrpSpPr>
      <p:grpSpPr>
        <a:xfrm>
          <a:off x="0" y="0"/>
          <a:ext cx="0" cy="0"/>
          <a:chOff x="0" y="0"/>
          <a:chExt cx="0" cy="0"/>
        </a:xfrm>
      </p:grpSpPr>
      <p:sp>
        <p:nvSpPr>
          <p:cNvPr id="1312" name="Google Shape;1312;p219"/>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313" name="Google Shape;1313;p219"/>
          <p:cNvSpPr txBox="1"/>
          <p:nvPr>
            <p:ph idx="1" type="subTitle"/>
          </p:nvPr>
        </p:nvSpPr>
        <p:spPr>
          <a:xfrm>
            <a:off x="722225" y="1341300"/>
            <a:ext cx="4204500" cy="812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14" name="Google Shape;1314;p2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bottom text">
  <p:cSld name="CUSTOM_5_1">
    <p:spTree>
      <p:nvGrpSpPr>
        <p:cNvPr id="1315" name="Shape 1315"/>
        <p:cNvGrpSpPr/>
        <p:nvPr/>
      </p:nvGrpSpPr>
      <p:grpSpPr>
        <a:xfrm>
          <a:off x="0" y="0"/>
          <a:ext cx="0" cy="0"/>
          <a:chOff x="0" y="0"/>
          <a:chExt cx="0" cy="0"/>
        </a:xfrm>
      </p:grpSpPr>
      <p:sp>
        <p:nvSpPr>
          <p:cNvPr id="1316" name="Google Shape;1316;p220"/>
          <p:cNvSpPr txBox="1"/>
          <p:nvPr>
            <p:ph type="title"/>
          </p:nvPr>
        </p:nvSpPr>
        <p:spPr>
          <a:xfrm>
            <a:off x="720000" y="30003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317" name="Google Shape;1317;p220"/>
          <p:cNvSpPr txBox="1"/>
          <p:nvPr>
            <p:ph idx="1" type="subTitle"/>
          </p:nvPr>
        </p:nvSpPr>
        <p:spPr>
          <a:xfrm>
            <a:off x="735125" y="3791725"/>
            <a:ext cx="3843300" cy="825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18" name="Google Shape;1318;p2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left">
  <p:cSld name="CUSTOM_6">
    <p:spTree>
      <p:nvGrpSpPr>
        <p:cNvPr id="1319" name="Shape 1319"/>
        <p:cNvGrpSpPr/>
        <p:nvPr/>
      </p:nvGrpSpPr>
      <p:grpSpPr>
        <a:xfrm>
          <a:off x="0" y="0"/>
          <a:ext cx="0" cy="0"/>
          <a:chOff x="0" y="0"/>
          <a:chExt cx="0" cy="0"/>
        </a:xfrm>
      </p:grpSpPr>
      <p:sp>
        <p:nvSpPr>
          <p:cNvPr id="1320" name="Google Shape;1320;p221"/>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321" name="Google Shape;1321;p221"/>
          <p:cNvSpPr txBox="1"/>
          <p:nvPr>
            <p:ph idx="1" type="subTitle"/>
          </p:nvPr>
        </p:nvSpPr>
        <p:spPr>
          <a:xfrm>
            <a:off x="735125" y="1186525"/>
            <a:ext cx="3417600" cy="34305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22" name="Google Shape;1322;p2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ercentages">
  <p:cSld name="CUSTOM_7">
    <p:spTree>
      <p:nvGrpSpPr>
        <p:cNvPr id="1323" name="Shape 1323"/>
        <p:cNvGrpSpPr/>
        <p:nvPr/>
      </p:nvGrpSpPr>
      <p:grpSpPr>
        <a:xfrm>
          <a:off x="0" y="0"/>
          <a:ext cx="0" cy="0"/>
          <a:chOff x="0" y="0"/>
          <a:chExt cx="0" cy="0"/>
        </a:xfrm>
      </p:grpSpPr>
      <p:sp>
        <p:nvSpPr>
          <p:cNvPr id="1324" name="Google Shape;1324;p222"/>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325" name="Google Shape;1325;p222"/>
          <p:cNvSpPr txBox="1"/>
          <p:nvPr>
            <p:ph hasCustomPrompt="1" idx="2" type="title"/>
          </p:nvPr>
        </p:nvSpPr>
        <p:spPr>
          <a:xfrm>
            <a:off x="5143425" y="1696675"/>
            <a:ext cx="2928000" cy="72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1326" name="Google Shape;1326;p222"/>
          <p:cNvSpPr txBox="1"/>
          <p:nvPr>
            <p:ph idx="1" type="subTitle"/>
          </p:nvPr>
        </p:nvSpPr>
        <p:spPr>
          <a:xfrm>
            <a:off x="5166375" y="2438425"/>
            <a:ext cx="2905200" cy="390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1400"/>
              <a:buFont typeface="Open Sans"/>
              <a:buNone/>
              <a:defRPr sz="1600">
                <a:solidFill>
                  <a:srgbClr val="FFFFFF"/>
                </a:solidFill>
                <a:highlight>
                  <a:srgbClr val="FFB711"/>
                </a:highlight>
                <a:latin typeface="Open Sans"/>
                <a:ea typeface="Open Sans"/>
                <a:cs typeface="Open Sans"/>
                <a:sym typeface="Open Sans"/>
              </a:defRPr>
            </a:lvl1pPr>
            <a:lvl2pPr lvl="1"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2pPr>
            <a:lvl3pPr lvl="2"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3pPr>
            <a:lvl4pPr lvl="3"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4pPr>
            <a:lvl5pPr lvl="4"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5pPr>
            <a:lvl6pPr lvl="5"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6pPr>
            <a:lvl7pPr lvl="6"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7pPr>
            <a:lvl8pPr lvl="7"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8pPr>
            <a:lvl9pPr lvl="8"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9pPr>
          </a:lstStyle>
          <a:p/>
        </p:txBody>
      </p:sp>
      <p:sp>
        <p:nvSpPr>
          <p:cNvPr id="1327" name="Google Shape;1327;p222"/>
          <p:cNvSpPr txBox="1"/>
          <p:nvPr>
            <p:ph hasCustomPrompt="1" idx="3" type="title"/>
          </p:nvPr>
        </p:nvSpPr>
        <p:spPr>
          <a:xfrm>
            <a:off x="5143425" y="3108200"/>
            <a:ext cx="2928000" cy="72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1328" name="Google Shape;1328;p222"/>
          <p:cNvSpPr txBox="1"/>
          <p:nvPr>
            <p:ph idx="4" type="subTitle"/>
          </p:nvPr>
        </p:nvSpPr>
        <p:spPr>
          <a:xfrm>
            <a:off x="5166375" y="3849950"/>
            <a:ext cx="2905200" cy="390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1400"/>
              <a:buFont typeface="Open Sans"/>
              <a:buNone/>
              <a:defRPr sz="1600">
                <a:solidFill>
                  <a:srgbClr val="FFFFFF"/>
                </a:solidFill>
                <a:highlight>
                  <a:srgbClr val="FFB711"/>
                </a:highlight>
                <a:latin typeface="Open Sans"/>
                <a:ea typeface="Open Sans"/>
                <a:cs typeface="Open Sans"/>
                <a:sym typeface="Open Sans"/>
              </a:defRPr>
            </a:lvl1pPr>
            <a:lvl2pPr lvl="1"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2pPr>
            <a:lvl3pPr lvl="2"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3pPr>
            <a:lvl4pPr lvl="3"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4pPr>
            <a:lvl5pPr lvl="4"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5pPr>
            <a:lvl6pPr lvl="5"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6pPr>
            <a:lvl7pPr lvl="6"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7pPr>
            <a:lvl8pPr lvl="7"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8pPr>
            <a:lvl9pPr lvl="8"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9pPr>
          </a:lstStyle>
          <a:p/>
        </p:txBody>
      </p:sp>
      <p:sp>
        <p:nvSpPr>
          <p:cNvPr id="1329" name="Google Shape;1329;p2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Reviews">
  <p:cSld name="CUSTOM_8">
    <p:spTree>
      <p:nvGrpSpPr>
        <p:cNvPr id="1330" name="Shape 1330"/>
        <p:cNvGrpSpPr/>
        <p:nvPr/>
      </p:nvGrpSpPr>
      <p:grpSpPr>
        <a:xfrm>
          <a:off x="0" y="0"/>
          <a:ext cx="0" cy="0"/>
          <a:chOff x="0" y="0"/>
          <a:chExt cx="0" cy="0"/>
        </a:xfrm>
      </p:grpSpPr>
      <p:sp>
        <p:nvSpPr>
          <p:cNvPr id="1331" name="Google Shape;1331;p223"/>
          <p:cNvSpPr txBox="1"/>
          <p:nvPr>
            <p:ph type="title"/>
          </p:nvPr>
        </p:nvSpPr>
        <p:spPr>
          <a:xfrm>
            <a:off x="4914900" y="540000"/>
            <a:ext cx="3162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332" name="Google Shape;1332;p223"/>
          <p:cNvSpPr txBox="1"/>
          <p:nvPr>
            <p:ph hasCustomPrompt="1" idx="2" type="title"/>
          </p:nvPr>
        </p:nvSpPr>
        <p:spPr>
          <a:xfrm>
            <a:off x="4914900" y="1375875"/>
            <a:ext cx="781200" cy="72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B711"/>
              </a:buClr>
              <a:buSzPts val="6000"/>
              <a:buNone/>
              <a:defRPr sz="6000">
                <a:solidFill>
                  <a:srgbClr val="FFB711"/>
                </a:solidFill>
              </a:defRPr>
            </a:lvl1pPr>
            <a:lvl2pPr lvl="1" rtl="0" algn="ctr">
              <a:spcBef>
                <a:spcPts val="0"/>
              </a:spcBef>
              <a:spcAft>
                <a:spcPts val="0"/>
              </a:spcAft>
              <a:buClr>
                <a:srgbClr val="FFB711"/>
              </a:buClr>
              <a:buSzPts val="6000"/>
              <a:buNone/>
              <a:defRPr sz="6000">
                <a:solidFill>
                  <a:srgbClr val="FFB711"/>
                </a:solidFill>
              </a:defRPr>
            </a:lvl2pPr>
            <a:lvl3pPr lvl="2" rtl="0" algn="ctr">
              <a:spcBef>
                <a:spcPts val="0"/>
              </a:spcBef>
              <a:spcAft>
                <a:spcPts val="0"/>
              </a:spcAft>
              <a:buClr>
                <a:srgbClr val="FFB711"/>
              </a:buClr>
              <a:buSzPts val="6000"/>
              <a:buNone/>
              <a:defRPr sz="6000">
                <a:solidFill>
                  <a:srgbClr val="FFB711"/>
                </a:solidFill>
              </a:defRPr>
            </a:lvl3pPr>
            <a:lvl4pPr lvl="3" rtl="0" algn="ctr">
              <a:spcBef>
                <a:spcPts val="0"/>
              </a:spcBef>
              <a:spcAft>
                <a:spcPts val="0"/>
              </a:spcAft>
              <a:buClr>
                <a:srgbClr val="FFB711"/>
              </a:buClr>
              <a:buSzPts val="6000"/>
              <a:buNone/>
              <a:defRPr sz="6000">
                <a:solidFill>
                  <a:srgbClr val="FFB711"/>
                </a:solidFill>
              </a:defRPr>
            </a:lvl4pPr>
            <a:lvl5pPr lvl="4" rtl="0" algn="ctr">
              <a:spcBef>
                <a:spcPts val="0"/>
              </a:spcBef>
              <a:spcAft>
                <a:spcPts val="0"/>
              </a:spcAft>
              <a:buClr>
                <a:srgbClr val="FFB711"/>
              </a:buClr>
              <a:buSzPts val="6000"/>
              <a:buNone/>
              <a:defRPr sz="6000">
                <a:solidFill>
                  <a:srgbClr val="FFB711"/>
                </a:solidFill>
              </a:defRPr>
            </a:lvl5pPr>
            <a:lvl6pPr lvl="5" rtl="0" algn="ctr">
              <a:spcBef>
                <a:spcPts val="0"/>
              </a:spcBef>
              <a:spcAft>
                <a:spcPts val="0"/>
              </a:spcAft>
              <a:buClr>
                <a:srgbClr val="FFB711"/>
              </a:buClr>
              <a:buSzPts val="6000"/>
              <a:buNone/>
              <a:defRPr sz="6000">
                <a:solidFill>
                  <a:srgbClr val="FFB711"/>
                </a:solidFill>
              </a:defRPr>
            </a:lvl6pPr>
            <a:lvl7pPr lvl="6" rtl="0" algn="ctr">
              <a:spcBef>
                <a:spcPts val="0"/>
              </a:spcBef>
              <a:spcAft>
                <a:spcPts val="0"/>
              </a:spcAft>
              <a:buClr>
                <a:srgbClr val="FFB711"/>
              </a:buClr>
              <a:buSzPts val="6000"/>
              <a:buNone/>
              <a:defRPr sz="6000">
                <a:solidFill>
                  <a:srgbClr val="FFB711"/>
                </a:solidFill>
              </a:defRPr>
            </a:lvl7pPr>
            <a:lvl8pPr lvl="7" rtl="0" algn="ctr">
              <a:spcBef>
                <a:spcPts val="0"/>
              </a:spcBef>
              <a:spcAft>
                <a:spcPts val="0"/>
              </a:spcAft>
              <a:buClr>
                <a:srgbClr val="FFB711"/>
              </a:buClr>
              <a:buSzPts val="6000"/>
              <a:buNone/>
              <a:defRPr sz="6000">
                <a:solidFill>
                  <a:srgbClr val="FFB711"/>
                </a:solidFill>
              </a:defRPr>
            </a:lvl8pPr>
            <a:lvl9pPr lvl="8" rtl="0" algn="ctr">
              <a:spcBef>
                <a:spcPts val="0"/>
              </a:spcBef>
              <a:spcAft>
                <a:spcPts val="0"/>
              </a:spcAft>
              <a:buClr>
                <a:srgbClr val="FFB711"/>
              </a:buClr>
              <a:buSzPts val="6000"/>
              <a:buNone/>
              <a:defRPr sz="6000">
                <a:solidFill>
                  <a:srgbClr val="FFB711"/>
                </a:solidFill>
              </a:defRPr>
            </a:lvl9pPr>
          </a:lstStyle>
          <a:p>
            <a:r>
              <a:t>xx%</a:t>
            </a:r>
          </a:p>
        </p:txBody>
      </p:sp>
      <p:sp>
        <p:nvSpPr>
          <p:cNvPr id="1333" name="Google Shape;1333;p223"/>
          <p:cNvSpPr txBox="1"/>
          <p:nvPr>
            <p:ph hasCustomPrompt="1" idx="3" type="title"/>
          </p:nvPr>
        </p:nvSpPr>
        <p:spPr>
          <a:xfrm>
            <a:off x="4914900" y="2490300"/>
            <a:ext cx="781200" cy="72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B711"/>
              </a:buClr>
              <a:buSzPts val="6000"/>
              <a:buNone/>
              <a:defRPr sz="6000">
                <a:solidFill>
                  <a:srgbClr val="FFB711"/>
                </a:solidFill>
              </a:defRPr>
            </a:lvl1pPr>
            <a:lvl2pPr lvl="1" rtl="0" algn="ctr">
              <a:spcBef>
                <a:spcPts val="0"/>
              </a:spcBef>
              <a:spcAft>
                <a:spcPts val="0"/>
              </a:spcAft>
              <a:buClr>
                <a:srgbClr val="FFB711"/>
              </a:buClr>
              <a:buSzPts val="6000"/>
              <a:buNone/>
              <a:defRPr sz="6000">
                <a:solidFill>
                  <a:srgbClr val="FFB711"/>
                </a:solidFill>
              </a:defRPr>
            </a:lvl2pPr>
            <a:lvl3pPr lvl="2" rtl="0" algn="ctr">
              <a:spcBef>
                <a:spcPts val="0"/>
              </a:spcBef>
              <a:spcAft>
                <a:spcPts val="0"/>
              </a:spcAft>
              <a:buClr>
                <a:srgbClr val="FFB711"/>
              </a:buClr>
              <a:buSzPts val="6000"/>
              <a:buNone/>
              <a:defRPr sz="6000">
                <a:solidFill>
                  <a:srgbClr val="FFB711"/>
                </a:solidFill>
              </a:defRPr>
            </a:lvl3pPr>
            <a:lvl4pPr lvl="3" rtl="0" algn="ctr">
              <a:spcBef>
                <a:spcPts val="0"/>
              </a:spcBef>
              <a:spcAft>
                <a:spcPts val="0"/>
              </a:spcAft>
              <a:buClr>
                <a:srgbClr val="FFB711"/>
              </a:buClr>
              <a:buSzPts val="6000"/>
              <a:buNone/>
              <a:defRPr sz="6000">
                <a:solidFill>
                  <a:srgbClr val="FFB711"/>
                </a:solidFill>
              </a:defRPr>
            </a:lvl4pPr>
            <a:lvl5pPr lvl="4" rtl="0" algn="ctr">
              <a:spcBef>
                <a:spcPts val="0"/>
              </a:spcBef>
              <a:spcAft>
                <a:spcPts val="0"/>
              </a:spcAft>
              <a:buClr>
                <a:srgbClr val="FFB711"/>
              </a:buClr>
              <a:buSzPts val="6000"/>
              <a:buNone/>
              <a:defRPr sz="6000">
                <a:solidFill>
                  <a:srgbClr val="FFB711"/>
                </a:solidFill>
              </a:defRPr>
            </a:lvl5pPr>
            <a:lvl6pPr lvl="5" rtl="0" algn="ctr">
              <a:spcBef>
                <a:spcPts val="0"/>
              </a:spcBef>
              <a:spcAft>
                <a:spcPts val="0"/>
              </a:spcAft>
              <a:buClr>
                <a:srgbClr val="FFB711"/>
              </a:buClr>
              <a:buSzPts val="6000"/>
              <a:buNone/>
              <a:defRPr sz="6000">
                <a:solidFill>
                  <a:srgbClr val="FFB711"/>
                </a:solidFill>
              </a:defRPr>
            </a:lvl6pPr>
            <a:lvl7pPr lvl="6" rtl="0" algn="ctr">
              <a:spcBef>
                <a:spcPts val="0"/>
              </a:spcBef>
              <a:spcAft>
                <a:spcPts val="0"/>
              </a:spcAft>
              <a:buClr>
                <a:srgbClr val="FFB711"/>
              </a:buClr>
              <a:buSzPts val="6000"/>
              <a:buNone/>
              <a:defRPr sz="6000">
                <a:solidFill>
                  <a:srgbClr val="FFB711"/>
                </a:solidFill>
              </a:defRPr>
            </a:lvl7pPr>
            <a:lvl8pPr lvl="7" rtl="0" algn="ctr">
              <a:spcBef>
                <a:spcPts val="0"/>
              </a:spcBef>
              <a:spcAft>
                <a:spcPts val="0"/>
              </a:spcAft>
              <a:buClr>
                <a:srgbClr val="FFB711"/>
              </a:buClr>
              <a:buSzPts val="6000"/>
              <a:buNone/>
              <a:defRPr sz="6000">
                <a:solidFill>
                  <a:srgbClr val="FFB711"/>
                </a:solidFill>
              </a:defRPr>
            </a:lvl8pPr>
            <a:lvl9pPr lvl="8" rtl="0" algn="ctr">
              <a:spcBef>
                <a:spcPts val="0"/>
              </a:spcBef>
              <a:spcAft>
                <a:spcPts val="0"/>
              </a:spcAft>
              <a:buClr>
                <a:srgbClr val="FFB711"/>
              </a:buClr>
              <a:buSzPts val="6000"/>
              <a:buNone/>
              <a:defRPr sz="6000">
                <a:solidFill>
                  <a:srgbClr val="FFB711"/>
                </a:solidFill>
              </a:defRPr>
            </a:lvl9pPr>
          </a:lstStyle>
          <a:p>
            <a:r>
              <a:t>xx%</a:t>
            </a:r>
          </a:p>
        </p:txBody>
      </p:sp>
      <p:sp>
        <p:nvSpPr>
          <p:cNvPr id="1334" name="Google Shape;1334;p223"/>
          <p:cNvSpPr txBox="1"/>
          <p:nvPr>
            <p:ph hasCustomPrompt="1" idx="4" type="title"/>
          </p:nvPr>
        </p:nvSpPr>
        <p:spPr>
          <a:xfrm>
            <a:off x="4914900" y="3604725"/>
            <a:ext cx="781200" cy="72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B711"/>
              </a:buClr>
              <a:buSzPts val="6000"/>
              <a:buNone/>
              <a:defRPr sz="6000">
                <a:solidFill>
                  <a:srgbClr val="FFB711"/>
                </a:solidFill>
              </a:defRPr>
            </a:lvl1pPr>
            <a:lvl2pPr lvl="1" rtl="0" algn="ctr">
              <a:spcBef>
                <a:spcPts val="0"/>
              </a:spcBef>
              <a:spcAft>
                <a:spcPts val="0"/>
              </a:spcAft>
              <a:buClr>
                <a:srgbClr val="FFB711"/>
              </a:buClr>
              <a:buSzPts val="6000"/>
              <a:buNone/>
              <a:defRPr sz="6000">
                <a:solidFill>
                  <a:srgbClr val="FFB711"/>
                </a:solidFill>
              </a:defRPr>
            </a:lvl2pPr>
            <a:lvl3pPr lvl="2" rtl="0" algn="ctr">
              <a:spcBef>
                <a:spcPts val="0"/>
              </a:spcBef>
              <a:spcAft>
                <a:spcPts val="0"/>
              </a:spcAft>
              <a:buClr>
                <a:srgbClr val="FFB711"/>
              </a:buClr>
              <a:buSzPts val="6000"/>
              <a:buNone/>
              <a:defRPr sz="6000">
                <a:solidFill>
                  <a:srgbClr val="FFB711"/>
                </a:solidFill>
              </a:defRPr>
            </a:lvl3pPr>
            <a:lvl4pPr lvl="3" rtl="0" algn="ctr">
              <a:spcBef>
                <a:spcPts val="0"/>
              </a:spcBef>
              <a:spcAft>
                <a:spcPts val="0"/>
              </a:spcAft>
              <a:buClr>
                <a:srgbClr val="FFB711"/>
              </a:buClr>
              <a:buSzPts val="6000"/>
              <a:buNone/>
              <a:defRPr sz="6000">
                <a:solidFill>
                  <a:srgbClr val="FFB711"/>
                </a:solidFill>
              </a:defRPr>
            </a:lvl4pPr>
            <a:lvl5pPr lvl="4" rtl="0" algn="ctr">
              <a:spcBef>
                <a:spcPts val="0"/>
              </a:spcBef>
              <a:spcAft>
                <a:spcPts val="0"/>
              </a:spcAft>
              <a:buClr>
                <a:srgbClr val="FFB711"/>
              </a:buClr>
              <a:buSzPts val="6000"/>
              <a:buNone/>
              <a:defRPr sz="6000">
                <a:solidFill>
                  <a:srgbClr val="FFB711"/>
                </a:solidFill>
              </a:defRPr>
            </a:lvl5pPr>
            <a:lvl6pPr lvl="5" rtl="0" algn="ctr">
              <a:spcBef>
                <a:spcPts val="0"/>
              </a:spcBef>
              <a:spcAft>
                <a:spcPts val="0"/>
              </a:spcAft>
              <a:buClr>
                <a:srgbClr val="FFB711"/>
              </a:buClr>
              <a:buSzPts val="6000"/>
              <a:buNone/>
              <a:defRPr sz="6000">
                <a:solidFill>
                  <a:srgbClr val="FFB711"/>
                </a:solidFill>
              </a:defRPr>
            </a:lvl6pPr>
            <a:lvl7pPr lvl="6" rtl="0" algn="ctr">
              <a:spcBef>
                <a:spcPts val="0"/>
              </a:spcBef>
              <a:spcAft>
                <a:spcPts val="0"/>
              </a:spcAft>
              <a:buClr>
                <a:srgbClr val="FFB711"/>
              </a:buClr>
              <a:buSzPts val="6000"/>
              <a:buNone/>
              <a:defRPr sz="6000">
                <a:solidFill>
                  <a:srgbClr val="FFB711"/>
                </a:solidFill>
              </a:defRPr>
            </a:lvl7pPr>
            <a:lvl8pPr lvl="7" rtl="0" algn="ctr">
              <a:spcBef>
                <a:spcPts val="0"/>
              </a:spcBef>
              <a:spcAft>
                <a:spcPts val="0"/>
              </a:spcAft>
              <a:buClr>
                <a:srgbClr val="FFB711"/>
              </a:buClr>
              <a:buSzPts val="6000"/>
              <a:buNone/>
              <a:defRPr sz="6000">
                <a:solidFill>
                  <a:srgbClr val="FFB711"/>
                </a:solidFill>
              </a:defRPr>
            </a:lvl8pPr>
            <a:lvl9pPr lvl="8" rtl="0" algn="ctr">
              <a:spcBef>
                <a:spcPts val="0"/>
              </a:spcBef>
              <a:spcAft>
                <a:spcPts val="0"/>
              </a:spcAft>
              <a:buClr>
                <a:srgbClr val="FFB711"/>
              </a:buClr>
              <a:buSzPts val="6000"/>
              <a:buNone/>
              <a:defRPr sz="6000">
                <a:solidFill>
                  <a:srgbClr val="FFB711"/>
                </a:solidFill>
              </a:defRPr>
            </a:lvl9pPr>
          </a:lstStyle>
          <a:p>
            <a:r>
              <a:t>xx%</a:t>
            </a:r>
          </a:p>
        </p:txBody>
      </p:sp>
      <p:sp>
        <p:nvSpPr>
          <p:cNvPr id="1335" name="Google Shape;1335;p223"/>
          <p:cNvSpPr txBox="1"/>
          <p:nvPr>
            <p:ph idx="1" type="subTitle"/>
          </p:nvPr>
        </p:nvSpPr>
        <p:spPr>
          <a:xfrm>
            <a:off x="5855250" y="3765925"/>
            <a:ext cx="2566200" cy="3999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36" name="Google Shape;1336;p223"/>
          <p:cNvSpPr txBox="1"/>
          <p:nvPr>
            <p:ph idx="5" type="subTitle"/>
          </p:nvPr>
        </p:nvSpPr>
        <p:spPr>
          <a:xfrm>
            <a:off x="5868150" y="4247025"/>
            <a:ext cx="2566200" cy="2298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Montserrat"/>
              <a:buNone/>
              <a:defRPr b="1" sz="1200">
                <a:latin typeface="Montserrat"/>
                <a:ea typeface="Montserrat"/>
                <a:cs typeface="Montserrat"/>
                <a:sym typeface="Montserrat"/>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37" name="Google Shape;1337;p223"/>
          <p:cNvSpPr txBox="1"/>
          <p:nvPr>
            <p:ph idx="6" type="subTitle"/>
          </p:nvPr>
        </p:nvSpPr>
        <p:spPr>
          <a:xfrm>
            <a:off x="5855250" y="2650675"/>
            <a:ext cx="2566200" cy="3999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38" name="Google Shape;1338;p223"/>
          <p:cNvSpPr txBox="1"/>
          <p:nvPr>
            <p:ph idx="7" type="subTitle"/>
          </p:nvPr>
        </p:nvSpPr>
        <p:spPr>
          <a:xfrm>
            <a:off x="5868150" y="3128363"/>
            <a:ext cx="2566200" cy="2298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Montserrat"/>
              <a:buNone/>
              <a:defRPr b="1" sz="1200">
                <a:latin typeface="Montserrat"/>
                <a:ea typeface="Montserrat"/>
                <a:cs typeface="Montserrat"/>
                <a:sym typeface="Montserrat"/>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39" name="Google Shape;1339;p223"/>
          <p:cNvSpPr txBox="1"/>
          <p:nvPr>
            <p:ph idx="8" type="subTitle"/>
          </p:nvPr>
        </p:nvSpPr>
        <p:spPr>
          <a:xfrm>
            <a:off x="5855250" y="1535425"/>
            <a:ext cx="2566200" cy="3999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40" name="Google Shape;1340;p223"/>
          <p:cNvSpPr txBox="1"/>
          <p:nvPr>
            <p:ph idx="9" type="subTitle"/>
          </p:nvPr>
        </p:nvSpPr>
        <p:spPr>
          <a:xfrm>
            <a:off x="5868150" y="2005638"/>
            <a:ext cx="2566200" cy="2298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Montserrat"/>
              <a:buNone/>
              <a:defRPr b="1" sz="1200">
                <a:latin typeface="Montserrat"/>
                <a:ea typeface="Montserrat"/>
                <a:cs typeface="Montserrat"/>
                <a:sym typeface="Montserrat"/>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41" name="Google Shape;1341;p2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numbers">
  <p:cSld name="CUSTOM_9">
    <p:spTree>
      <p:nvGrpSpPr>
        <p:cNvPr id="1342" name="Shape 1342"/>
        <p:cNvGrpSpPr/>
        <p:nvPr/>
      </p:nvGrpSpPr>
      <p:grpSpPr>
        <a:xfrm>
          <a:off x="0" y="0"/>
          <a:ext cx="0" cy="0"/>
          <a:chOff x="0" y="0"/>
          <a:chExt cx="0" cy="0"/>
        </a:xfrm>
      </p:grpSpPr>
      <p:sp>
        <p:nvSpPr>
          <p:cNvPr id="1343" name="Google Shape;1343;p224"/>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344" name="Google Shape;1344;p224"/>
          <p:cNvSpPr txBox="1"/>
          <p:nvPr>
            <p:ph hasCustomPrompt="1" idx="2" type="title"/>
          </p:nvPr>
        </p:nvSpPr>
        <p:spPr>
          <a:xfrm>
            <a:off x="720000" y="3657600"/>
            <a:ext cx="1284300" cy="72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B711"/>
              </a:buClr>
              <a:buSzPts val="3500"/>
              <a:buNone/>
              <a:defRPr sz="3500">
                <a:solidFill>
                  <a:srgbClr val="FFB711"/>
                </a:solidFill>
              </a:defRPr>
            </a:lvl1pPr>
            <a:lvl2pPr lvl="1" rtl="0" algn="ctr">
              <a:spcBef>
                <a:spcPts val="0"/>
              </a:spcBef>
              <a:spcAft>
                <a:spcPts val="0"/>
              </a:spcAft>
              <a:buClr>
                <a:srgbClr val="FFB711"/>
              </a:buClr>
              <a:buSzPts val="3500"/>
              <a:buNone/>
              <a:defRPr sz="3500">
                <a:solidFill>
                  <a:srgbClr val="FFB711"/>
                </a:solidFill>
              </a:defRPr>
            </a:lvl2pPr>
            <a:lvl3pPr lvl="2" rtl="0" algn="ctr">
              <a:spcBef>
                <a:spcPts val="0"/>
              </a:spcBef>
              <a:spcAft>
                <a:spcPts val="0"/>
              </a:spcAft>
              <a:buClr>
                <a:srgbClr val="FFB711"/>
              </a:buClr>
              <a:buSzPts val="3500"/>
              <a:buNone/>
              <a:defRPr sz="3500">
                <a:solidFill>
                  <a:srgbClr val="FFB711"/>
                </a:solidFill>
              </a:defRPr>
            </a:lvl3pPr>
            <a:lvl4pPr lvl="3" rtl="0" algn="ctr">
              <a:spcBef>
                <a:spcPts val="0"/>
              </a:spcBef>
              <a:spcAft>
                <a:spcPts val="0"/>
              </a:spcAft>
              <a:buClr>
                <a:srgbClr val="FFB711"/>
              </a:buClr>
              <a:buSzPts val="3500"/>
              <a:buNone/>
              <a:defRPr sz="3500">
                <a:solidFill>
                  <a:srgbClr val="FFB711"/>
                </a:solidFill>
              </a:defRPr>
            </a:lvl4pPr>
            <a:lvl5pPr lvl="4" rtl="0" algn="ctr">
              <a:spcBef>
                <a:spcPts val="0"/>
              </a:spcBef>
              <a:spcAft>
                <a:spcPts val="0"/>
              </a:spcAft>
              <a:buClr>
                <a:srgbClr val="FFB711"/>
              </a:buClr>
              <a:buSzPts val="3500"/>
              <a:buNone/>
              <a:defRPr sz="3500">
                <a:solidFill>
                  <a:srgbClr val="FFB711"/>
                </a:solidFill>
              </a:defRPr>
            </a:lvl5pPr>
            <a:lvl6pPr lvl="5" rtl="0" algn="ctr">
              <a:spcBef>
                <a:spcPts val="0"/>
              </a:spcBef>
              <a:spcAft>
                <a:spcPts val="0"/>
              </a:spcAft>
              <a:buClr>
                <a:srgbClr val="FFB711"/>
              </a:buClr>
              <a:buSzPts val="3500"/>
              <a:buNone/>
              <a:defRPr sz="3500">
                <a:solidFill>
                  <a:srgbClr val="FFB711"/>
                </a:solidFill>
              </a:defRPr>
            </a:lvl6pPr>
            <a:lvl7pPr lvl="6" rtl="0" algn="ctr">
              <a:spcBef>
                <a:spcPts val="0"/>
              </a:spcBef>
              <a:spcAft>
                <a:spcPts val="0"/>
              </a:spcAft>
              <a:buClr>
                <a:srgbClr val="FFB711"/>
              </a:buClr>
              <a:buSzPts val="3500"/>
              <a:buNone/>
              <a:defRPr sz="3500">
                <a:solidFill>
                  <a:srgbClr val="FFB711"/>
                </a:solidFill>
              </a:defRPr>
            </a:lvl7pPr>
            <a:lvl8pPr lvl="7" rtl="0" algn="ctr">
              <a:spcBef>
                <a:spcPts val="0"/>
              </a:spcBef>
              <a:spcAft>
                <a:spcPts val="0"/>
              </a:spcAft>
              <a:buClr>
                <a:srgbClr val="FFB711"/>
              </a:buClr>
              <a:buSzPts val="3500"/>
              <a:buNone/>
              <a:defRPr sz="3500">
                <a:solidFill>
                  <a:srgbClr val="FFB711"/>
                </a:solidFill>
              </a:defRPr>
            </a:lvl8pPr>
            <a:lvl9pPr lvl="8" rtl="0" algn="ctr">
              <a:spcBef>
                <a:spcPts val="0"/>
              </a:spcBef>
              <a:spcAft>
                <a:spcPts val="0"/>
              </a:spcAft>
              <a:buClr>
                <a:srgbClr val="FFB711"/>
              </a:buClr>
              <a:buSzPts val="3500"/>
              <a:buNone/>
              <a:defRPr sz="3500">
                <a:solidFill>
                  <a:srgbClr val="FFB711"/>
                </a:solidFill>
              </a:defRPr>
            </a:lvl9pPr>
          </a:lstStyle>
          <a:p>
            <a:r>
              <a:t>xx%</a:t>
            </a:r>
          </a:p>
        </p:txBody>
      </p:sp>
      <p:sp>
        <p:nvSpPr>
          <p:cNvPr id="1345" name="Google Shape;1345;p224"/>
          <p:cNvSpPr txBox="1"/>
          <p:nvPr>
            <p:ph idx="1" type="subTitle"/>
          </p:nvPr>
        </p:nvSpPr>
        <p:spPr>
          <a:xfrm>
            <a:off x="2080500" y="3546000"/>
            <a:ext cx="2196000" cy="381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2pPr>
            <a:lvl3pPr lvl="2"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3pPr>
            <a:lvl4pPr lvl="3"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4pPr>
            <a:lvl5pPr lvl="4"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5pPr>
            <a:lvl6pPr lvl="5"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6pPr>
            <a:lvl7pPr lvl="6"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7pPr>
            <a:lvl8pPr lvl="7"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8pPr>
            <a:lvl9pPr lvl="8" rtl="0">
              <a:spcBef>
                <a:spcPts val="1600"/>
              </a:spcBef>
              <a:spcAft>
                <a:spcPts val="1600"/>
              </a:spcAft>
              <a:buSzPts val="1400"/>
              <a:buFont typeface="Montserrat ExtraBold"/>
              <a:buNone/>
              <a:defRPr>
                <a:latin typeface="Montserrat ExtraBold"/>
                <a:ea typeface="Montserrat ExtraBold"/>
                <a:cs typeface="Montserrat ExtraBold"/>
                <a:sym typeface="Montserrat ExtraBold"/>
              </a:defRPr>
            </a:lvl9pPr>
          </a:lstStyle>
          <a:p/>
        </p:txBody>
      </p:sp>
      <p:sp>
        <p:nvSpPr>
          <p:cNvPr id="1346" name="Google Shape;1346;p224"/>
          <p:cNvSpPr txBox="1"/>
          <p:nvPr>
            <p:ph hasCustomPrompt="1" idx="3" type="title"/>
          </p:nvPr>
        </p:nvSpPr>
        <p:spPr>
          <a:xfrm>
            <a:off x="4868700" y="3657600"/>
            <a:ext cx="1285200" cy="72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B711"/>
              </a:buClr>
              <a:buSzPts val="3500"/>
              <a:buNone/>
              <a:defRPr sz="3500">
                <a:solidFill>
                  <a:srgbClr val="FFB711"/>
                </a:solidFill>
              </a:defRPr>
            </a:lvl1pPr>
            <a:lvl2pPr lvl="1" rtl="0" algn="ctr">
              <a:spcBef>
                <a:spcPts val="0"/>
              </a:spcBef>
              <a:spcAft>
                <a:spcPts val="0"/>
              </a:spcAft>
              <a:buClr>
                <a:srgbClr val="FFB711"/>
              </a:buClr>
              <a:buSzPts val="3500"/>
              <a:buNone/>
              <a:defRPr sz="3500">
                <a:solidFill>
                  <a:srgbClr val="FFB711"/>
                </a:solidFill>
              </a:defRPr>
            </a:lvl2pPr>
            <a:lvl3pPr lvl="2" rtl="0" algn="ctr">
              <a:spcBef>
                <a:spcPts val="0"/>
              </a:spcBef>
              <a:spcAft>
                <a:spcPts val="0"/>
              </a:spcAft>
              <a:buClr>
                <a:srgbClr val="FFB711"/>
              </a:buClr>
              <a:buSzPts val="3500"/>
              <a:buNone/>
              <a:defRPr sz="3500">
                <a:solidFill>
                  <a:srgbClr val="FFB711"/>
                </a:solidFill>
              </a:defRPr>
            </a:lvl3pPr>
            <a:lvl4pPr lvl="3" rtl="0" algn="ctr">
              <a:spcBef>
                <a:spcPts val="0"/>
              </a:spcBef>
              <a:spcAft>
                <a:spcPts val="0"/>
              </a:spcAft>
              <a:buClr>
                <a:srgbClr val="FFB711"/>
              </a:buClr>
              <a:buSzPts val="3500"/>
              <a:buNone/>
              <a:defRPr sz="3500">
                <a:solidFill>
                  <a:srgbClr val="FFB711"/>
                </a:solidFill>
              </a:defRPr>
            </a:lvl4pPr>
            <a:lvl5pPr lvl="4" rtl="0" algn="ctr">
              <a:spcBef>
                <a:spcPts val="0"/>
              </a:spcBef>
              <a:spcAft>
                <a:spcPts val="0"/>
              </a:spcAft>
              <a:buClr>
                <a:srgbClr val="FFB711"/>
              </a:buClr>
              <a:buSzPts val="3500"/>
              <a:buNone/>
              <a:defRPr sz="3500">
                <a:solidFill>
                  <a:srgbClr val="FFB711"/>
                </a:solidFill>
              </a:defRPr>
            </a:lvl5pPr>
            <a:lvl6pPr lvl="5" rtl="0" algn="ctr">
              <a:spcBef>
                <a:spcPts val="0"/>
              </a:spcBef>
              <a:spcAft>
                <a:spcPts val="0"/>
              </a:spcAft>
              <a:buClr>
                <a:srgbClr val="FFB711"/>
              </a:buClr>
              <a:buSzPts val="3500"/>
              <a:buNone/>
              <a:defRPr sz="3500">
                <a:solidFill>
                  <a:srgbClr val="FFB711"/>
                </a:solidFill>
              </a:defRPr>
            </a:lvl6pPr>
            <a:lvl7pPr lvl="6" rtl="0" algn="ctr">
              <a:spcBef>
                <a:spcPts val="0"/>
              </a:spcBef>
              <a:spcAft>
                <a:spcPts val="0"/>
              </a:spcAft>
              <a:buClr>
                <a:srgbClr val="FFB711"/>
              </a:buClr>
              <a:buSzPts val="3500"/>
              <a:buNone/>
              <a:defRPr sz="3500">
                <a:solidFill>
                  <a:srgbClr val="FFB711"/>
                </a:solidFill>
              </a:defRPr>
            </a:lvl7pPr>
            <a:lvl8pPr lvl="7" rtl="0" algn="ctr">
              <a:spcBef>
                <a:spcPts val="0"/>
              </a:spcBef>
              <a:spcAft>
                <a:spcPts val="0"/>
              </a:spcAft>
              <a:buClr>
                <a:srgbClr val="FFB711"/>
              </a:buClr>
              <a:buSzPts val="3500"/>
              <a:buNone/>
              <a:defRPr sz="3500">
                <a:solidFill>
                  <a:srgbClr val="FFB711"/>
                </a:solidFill>
              </a:defRPr>
            </a:lvl8pPr>
            <a:lvl9pPr lvl="8" rtl="0" algn="ctr">
              <a:spcBef>
                <a:spcPts val="0"/>
              </a:spcBef>
              <a:spcAft>
                <a:spcPts val="0"/>
              </a:spcAft>
              <a:buClr>
                <a:srgbClr val="FFB711"/>
              </a:buClr>
              <a:buSzPts val="3500"/>
              <a:buNone/>
              <a:defRPr sz="3500">
                <a:solidFill>
                  <a:srgbClr val="FFB711"/>
                </a:solidFill>
              </a:defRPr>
            </a:lvl9pPr>
          </a:lstStyle>
          <a:p>
            <a:r>
              <a:t>xx%</a:t>
            </a:r>
          </a:p>
        </p:txBody>
      </p:sp>
      <p:sp>
        <p:nvSpPr>
          <p:cNvPr id="1347" name="Google Shape;1347;p224"/>
          <p:cNvSpPr txBox="1"/>
          <p:nvPr>
            <p:ph idx="4" type="subTitle"/>
          </p:nvPr>
        </p:nvSpPr>
        <p:spPr>
          <a:xfrm>
            <a:off x="6229200" y="3546000"/>
            <a:ext cx="2194800" cy="381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2pPr>
            <a:lvl3pPr lvl="2"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3pPr>
            <a:lvl4pPr lvl="3"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4pPr>
            <a:lvl5pPr lvl="4"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5pPr>
            <a:lvl6pPr lvl="5"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6pPr>
            <a:lvl7pPr lvl="6"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7pPr>
            <a:lvl8pPr lvl="7"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8pPr>
            <a:lvl9pPr lvl="8" rtl="0">
              <a:spcBef>
                <a:spcPts val="1600"/>
              </a:spcBef>
              <a:spcAft>
                <a:spcPts val="1600"/>
              </a:spcAft>
              <a:buSzPts val="1400"/>
              <a:buFont typeface="Montserrat ExtraBold"/>
              <a:buNone/>
              <a:defRPr>
                <a:latin typeface="Montserrat ExtraBold"/>
                <a:ea typeface="Montserrat ExtraBold"/>
                <a:cs typeface="Montserrat ExtraBold"/>
                <a:sym typeface="Montserrat ExtraBold"/>
              </a:defRPr>
            </a:lvl9pPr>
          </a:lstStyle>
          <a:p/>
        </p:txBody>
      </p:sp>
      <p:sp>
        <p:nvSpPr>
          <p:cNvPr id="1348" name="Google Shape;1348;p224"/>
          <p:cNvSpPr txBox="1"/>
          <p:nvPr>
            <p:ph idx="5" type="subTitle"/>
          </p:nvPr>
        </p:nvSpPr>
        <p:spPr>
          <a:xfrm>
            <a:off x="2089325" y="3933600"/>
            <a:ext cx="2194800" cy="524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49" name="Google Shape;1349;p224"/>
          <p:cNvSpPr txBox="1"/>
          <p:nvPr>
            <p:ph idx="6" type="subTitle"/>
          </p:nvPr>
        </p:nvSpPr>
        <p:spPr>
          <a:xfrm>
            <a:off x="6229200" y="3933600"/>
            <a:ext cx="2194800" cy="524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50" name="Google Shape;1350;p2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text boxes">
  <p:cSld name="CUSTOM_9_1">
    <p:spTree>
      <p:nvGrpSpPr>
        <p:cNvPr id="1351" name="Shape 1351"/>
        <p:cNvGrpSpPr/>
        <p:nvPr/>
      </p:nvGrpSpPr>
      <p:grpSpPr>
        <a:xfrm>
          <a:off x="0" y="0"/>
          <a:ext cx="0" cy="0"/>
          <a:chOff x="0" y="0"/>
          <a:chExt cx="0" cy="0"/>
        </a:xfrm>
      </p:grpSpPr>
      <p:sp>
        <p:nvSpPr>
          <p:cNvPr id="1352" name="Google Shape;1352;p225"/>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353" name="Google Shape;1353;p225"/>
          <p:cNvSpPr txBox="1"/>
          <p:nvPr>
            <p:ph hasCustomPrompt="1" idx="2" type="title"/>
          </p:nvPr>
        </p:nvSpPr>
        <p:spPr>
          <a:xfrm>
            <a:off x="866775" y="3196350"/>
            <a:ext cx="2430300" cy="406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500"/>
              <a:buNone/>
              <a:defRPr sz="1600">
                <a:solidFill>
                  <a:srgbClr val="000000"/>
                </a:solidFill>
              </a:defRPr>
            </a:lvl1pPr>
            <a:lvl2pPr lvl="1" rtl="0" algn="r">
              <a:spcBef>
                <a:spcPts val="0"/>
              </a:spcBef>
              <a:spcAft>
                <a:spcPts val="0"/>
              </a:spcAft>
              <a:buClr>
                <a:srgbClr val="000000"/>
              </a:buClr>
              <a:buSzPts val="2500"/>
              <a:buNone/>
              <a:defRPr sz="2500">
                <a:solidFill>
                  <a:srgbClr val="000000"/>
                </a:solidFill>
              </a:defRPr>
            </a:lvl2pPr>
            <a:lvl3pPr lvl="2" rtl="0" algn="r">
              <a:spcBef>
                <a:spcPts val="0"/>
              </a:spcBef>
              <a:spcAft>
                <a:spcPts val="0"/>
              </a:spcAft>
              <a:buClr>
                <a:srgbClr val="000000"/>
              </a:buClr>
              <a:buSzPts val="2500"/>
              <a:buNone/>
              <a:defRPr sz="2500">
                <a:solidFill>
                  <a:srgbClr val="000000"/>
                </a:solidFill>
              </a:defRPr>
            </a:lvl3pPr>
            <a:lvl4pPr lvl="3" rtl="0" algn="r">
              <a:spcBef>
                <a:spcPts val="0"/>
              </a:spcBef>
              <a:spcAft>
                <a:spcPts val="0"/>
              </a:spcAft>
              <a:buClr>
                <a:srgbClr val="000000"/>
              </a:buClr>
              <a:buSzPts val="2500"/>
              <a:buNone/>
              <a:defRPr sz="2500">
                <a:solidFill>
                  <a:srgbClr val="000000"/>
                </a:solidFill>
              </a:defRPr>
            </a:lvl4pPr>
            <a:lvl5pPr lvl="4" rtl="0" algn="r">
              <a:spcBef>
                <a:spcPts val="0"/>
              </a:spcBef>
              <a:spcAft>
                <a:spcPts val="0"/>
              </a:spcAft>
              <a:buClr>
                <a:srgbClr val="000000"/>
              </a:buClr>
              <a:buSzPts val="2500"/>
              <a:buNone/>
              <a:defRPr sz="2500">
                <a:solidFill>
                  <a:srgbClr val="000000"/>
                </a:solidFill>
              </a:defRPr>
            </a:lvl5pPr>
            <a:lvl6pPr lvl="5" rtl="0" algn="r">
              <a:spcBef>
                <a:spcPts val="0"/>
              </a:spcBef>
              <a:spcAft>
                <a:spcPts val="0"/>
              </a:spcAft>
              <a:buClr>
                <a:srgbClr val="000000"/>
              </a:buClr>
              <a:buSzPts val="2500"/>
              <a:buNone/>
              <a:defRPr sz="2500">
                <a:solidFill>
                  <a:srgbClr val="000000"/>
                </a:solidFill>
              </a:defRPr>
            </a:lvl6pPr>
            <a:lvl7pPr lvl="6" rtl="0" algn="r">
              <a:spcBef>
                <a:spcPts val="0"/>
              </a:spcBef>
              <a:spcAft>
                <a:spcPts val="0"/>
              </a:spcAft>
              <a:buClr>
                <a:srgbClr val="000000"/>
              </a:buClr>
              <a:buSzPts val="2500"/>
              <a:buNone/>
              <a:defRPr sz="2500">
                <a:solidFill>
                  <a:srgbClr val="000000"/>
                </a:solidFill>
              </a:defRPr>
            </a:lvl7pPr>
            <a:lvl8pPr lvl="7" rtl="0" algn="r">
              <a:spcBef>
                <a:spcPts val="0"/>
              </a:spcBef>
              <a:spcAft>
                <a:spcPts val="0"/>
              </a:spcAft>
              <a:buClr>
                <a:srgbClr val="000000"/>
              </a:buClr>
              <a:buSzPts val="2500"/>
              <a:buNone/>
              <a:defRPr sz="2500">
                <a:solidFill>
                  <a:srgbClr val="000000"/>
                </a:solidFill>
              </a:defRPr>
            </a:lvl8pPr>
            <a:lvl9pPr lvl="8" rtl="0" algn="r">
              <a:spcBef>
                <a:spcPts val="0"/>
              </a:spcBef>
              <a:spcAft>
                <a:spcPts val="0"/>
              </a:spcAft>
              <a:buClr>
                <a:srgbClr val="000000"/>
              </a:buClr>
              <a:buSzPts val="2500"/>
              <a:buNone/>
              <a:defRPr sz="2500">
                <a:solidFill>
                  <a:srgbClr val="000000"/>
                </a:solidFill>
              </a:defRPr>
            </a:lvl9pPr>
          </a:lstStyle>
          <a:p>
            <a:r>
              <a:t>xx%</a:t>
            </a:r>
          </a:p>
        </p:txBody>
      </p:sp>
      <p:sp>
        <p:nvSpPr>
          <p:cNvPr id="1354" name="Google Shape;1354;p225"/>
          <p:cNvSpPr txBox="1"/>
          <p:nvPr>
            <p:ph hasCustomPrompt="1" idx="3" type="title"/>
          </p:nvPr>
        </p:nvSpPr>
        <p:spPr>
          <a:xfrm>
            <a:off x="866775" y="1824750"/>
            <a:ext cx="2430300" cy="406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500"/>
              <a:buNone/>
              <a:defRPr sz="1600">
                <a:solidFill>
                  <a:srgbClr val="000000"/>
                </a:solidFill>
              </a:defRPr>
            </a:lvl1pPr>
            <a:lvl2pPr lvl="1" rtl="0" algn="r">
              <a:spcBef>
                <a:spcPts val="0"/>
              </a:spcBef>
              <a:spcAft>
                <a:spcPts val="0"/>
              </a:spcAft>
              <a:buClr>
                <a:srgbClr val="000000"/>
              </a:buClr>
              <a:buSzPts val="2500"/>
              <a:buNone/>
              <a:defRPr sz="2500">
                <a:solidFill>
                  <a:srgbClr val="000000"/>
                </a:solidFill>
              </a:defRPr>
            </a:lvl2pPr>
            <a:lvl3pPr lvl="2" rtl="0" algn="r">
              <a:spcBef>
                <a:spcPts val="0"/>
              </a:spcBef>
              <a:spcAft>
                <a:spcPts val="0"/>
              </a:spcAft>
              <a:buClr>
                <a:srgbClr val="000000"/>
              </a:buClr>
              <a:buSzPts val="2500"/>
              <a:buNone/>
              <a:defRPr sz="2500">
                <a:solidFill>
                  <a:srgbClr val="000000"/>
                </a:solidFill>
              </a:defRPr>
            </a:lvl3pPr>
            <a:lvl4pPr lvl="3" rtl="0" algn="r">
              <a:spcBef>
                <a:spcPts val="0"/>
              </a:spcBef>
              <a:spcAft>
                <a:spcPts val="0"/>
              </a:spcAft>
              <a:buClr>
                <a:srgbClr val="000000"/>
              </a:buClr>
              <a:buSzPts val="2500"/>
              <a:buNone/>
              <a:defRPr sz="2500">
                <a:solidFill>
                  <a:srgbClr val="000000"/>
                </a:solidFill>
              </a:defRPr>
            </a:lvl4pPr>
            <a:lvl5pPr lvl="4" rtl="0" algn="r">
              <a:spcBef>
                <a:spcPts val="0"/>
              </a:spcBef>
              <a:spcAft>
                <a:spcPts val="0"/>
              </a:spcAft>
              <a:buClr>
                <a:srgbClr val="000000"/>
              </a:buClr>
              <a:buSzPts val="2500"/>
              <a:buNone/>
              <a:defRPr sz="2500">
                <a:solidFill>
                  <a:srgbClr val="000000"/>
                </a:solidFill>
              </a:defRPr>
            </a:lvl5pPr>
            <a:lvl6pPr lvl="5" rtl="0" algn="r">
              <a:spcBef>
                <a:spcPts val="0"/>
              </a:spcBef>
              <a:spcAft>
                <a:spcPts val="0"/>
              </a:spcAft>
              <a:buClr>
                <a:srgbClr val="000000"/>
              </a:buClr>
              <a:buSzPts val="2500"/>
              <a:buNone/>
              <a:defRPr sz="2500">
                <a:solidFill>
                  <a:srgbClr val="000000"/>
                </a:solidFill>
              </a:defRPr>
            </a:lvl6pPr>
            <a:lvl7pPr lvl="6" rtl="0" algn="r">
              <a:spcBef>
                <a:spcPts val="0"/>
              </a:spcBef>
              <a:spcAft>
                <a:spcPts val="0"/>
              </a:spcAft>
              <a:buClr>
                <a:srgbClr val="000000"/>
              </a:buClr>
              <a:buSzPts val="2500"/>
              <a:buNone/>
              <a:defRPr sz="2500">
                <a:solidFill>
                  <a:srgbClr val="000000"/>
                </a:solidFill>
              </a:defRPr>
            </a:lvl7pPr>
            <a:lvl8pPr lvl="7" rtl="0" algn="r">
              <a:spcBef>
                <a:spcPts val="0"/>
              </a:spcBef>
              <a:spcAft>
                <a:spcPts val="0"/>
              </a:spcAft>
              <a:buClr>
                <a:srgbClr val="000000"/>
              </a:buClr>
              <a:buSzPts val="2500"/>
              <a:buNone/>
              <a:defRPr sz="2500">
                <a:solidFill>
                  <a:srgbClr val="000000"/>
                </a:solidFill>
              </a:defRPr>
            </a:lvl8pPr>
            <a:lvl9pPr lvl="8" rtl="0" algn="r">
              <a:spcBef>
                <a:spcPts val="0"/>
              </a:spcBef>
              <a:spcAft>
                <a:spcPts val="0"/>
              </a:spcAft>
              <a:buClr>
                <a:srgbClr val="000000"/>
              </a:buClr>
              <a:buSzPts val="2500"/>
              <a:buNone/>
              <a:defRPr sz="2500">
                <a:solidFill>
                  <a:srgbClr val="000000"/>
                </a:solidFill>
              </a:defRPr>
            </a:lvl9pPr>
          </a:lstStyle>
          <a:p>
            <a:r>
              <a:t>xx%</a:t>
            </a:r>
          </a:p>
        </p:txBody>
      </p:sp>
      <p:sp>
        <p:nvSpPr>
          <p:cNvPr id="1355" name="Google Shape;1355;p225"/>
          <p:cNvSpPr txBox="1"/>
          <p:nvPr>
            <p:ph idx="1" type="subTitle"/>
          </p:nvPr>
        </p:nvSpPr>
        <p:spPr>
          <a:xfrm>
            <a:off x="877000" y="2153800"/>
            <a:ext cx="2430300" cy="524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56" name="Google Shape;1356;p225"/>
          <p:cNvSpPr txBox="1"/>
          <p:nvPr>
            <p:ph idx="4" type="subTitle"/>
          </p:nvPr>
        </p:nvSpPr>
        <p:spPr>
          <a:xfrm>
            <a:off x="877000" y="3526950"/>
            <a:ext cx="2430300" cy="524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57" name="Google Shape;1357;p2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ercentages 2">
  <p:cSld name="CUSTOM_10">
    <p:spTree>
      <p:nvGrpSpPr>
        <p:cNvPr id="1358" name="Shape 1358"/>
        <p:cNvGrpSpPr/>
        <p:nvPr/>
      </p:nvGrpSpPr>
      <p:grpSpPr>
        <a:xfrm>
          <a:off x="0" y="0"/>
          <a:ext cx="0" cy="0"/>
          <a:chOff x="0" y="0"/>
          <a:chExt cx="0" cy="0"/>
        </a:xfrm>
      </p:grpSpPr>
      <p:sp>
        <p:nvSpPr>
          <p:cNvPr id="1359" name="Google Shape;1359;p226"/>
          <p:cNvSpPr txBox="1"/>
          <p:nvPr>
            <p:ph type="title"/>
          </p:nvPr>
        </p:nvSpPr>
        <p:spPr>
          <a:xfrm flipH="1">
            <a:off x="720000" y="540000"/>
            <a:ext cx="7704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360" name="Google Shape;1360;p226"/>
          <p:cNvSpPr txBox="1"/>
          <p:nvPr>
            <p:ph hasCustomPrompt="1" idx="2" type="title"/>
          </p:nvPr>
        </p:nvSpPr>
        <p:spPr>
          <a:xfrm>
            <a:off x="5536500" y="2510550"/>
            <a:ext cx="2430300" cy="406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200"/>
              <a:buNone/>
              <a:defRPr sz="2200">
                <a:solidFill>
                  <a:srgbClr val="000000"/>
                </a:solidFill>
              </a:defRPr>
            </a:lvl1pPr>
            <a:lvl2pPr lvl="1" rtl="0" algn="r">
              <a:spcBef>
                <a:spcPts val="0"/>
              </a:spcBef>
              <a:spcAft>
                <a:spcPts val="0"/>
              </a:spcAft>
              <a:buClr>
                <a:srgbClr val="000000"/>
              </a:buClr>
              <a:buSzPts val="2200"/>
              <a:buNone/>
              <a:defRPr sz="2200">
                <a:solidFill>
                  <a:srgbClr val="000000"/>
                </a:solidFill>
              </a:defRPr>
            </a:lvl2pPr>
            <a:lvl3pPr lvl="2" rtl="0" algn="r">
              <a:spcBef>
                <a:spcPts val="0"/>
              </a:spcBef>
              <a:spcAft>
                <a:spcPts val="0"/>
              </a:spcAft>
              <a:buClr>
                <a:srgbClr val="000000"/>
              </a:buClr>
              <a:buSzPts val="2200"/>
              <a:buNone/>
              <a:defRPr sz="2200">
                <a:solidFill>
                  <a:srgbClr val="000000"/>
                </a:solidFill>
              </a:defRPr>
            </a:lvl3pPr>
            <a:lvl4pPr lvl="3" rtl="0" algn="r">
              <a:spcBef>
                <a:spcPts val="0"/>
              </a:spcBef>
              <a:spcAft>
                <a:spcPts val="0"/>
              </a:spcAft>
              <a:buClr>
                <a:srgbClr val="000000"/>
              </a:buClr>
              <a:buSzPts val="2200"/>
              <a:buNone/>
              <a:defRPr sz="2200">
                <a:solidFill>
                  <a:srgbClr val="000000"/>
                </a:solidFill>
              </a:defRPr>
            </a:lvl4pPr>
            <a:lvl5pPr lvl="4" rtl="0" algn="r">
              <a:spcBef>
                <a:spcPts val="0"/>
              </a:spcBef>
              <a:spcAft>
                <a:spcPts val="0"/>
              </a:spcAft>
              <a:buClr>
                <a:srgbClr val="000000"/>
              </a:buClr>
              <a:buSzPts val="2200"/>
              <a:buNone/>
              <a:defRPr sz="2200">
                <a:solidFill>
                  <a:srgbClr val="000000"/>
                </a:solidFill>
              </a:defRPr>
            </a:lvl5pPr>
            <a:lvl6pPr lvl="5" rtl="0" algn="r">
              <a:spcBef>
                <a:spcPts val="0"/>
              </a:spcBef>
              <a:spcAft>
                <a:spcPts val="0"/>
              </a:spcAft>
              <a:buClr>
                <a:srgbClr val="000000"/>
              </a:buClr>
              <a:buSzPts val="2200"/>
              <a:buNone/>
              <a:defRPr sz="2200">
                <a:solidFill>
                  <a:srgbClr val="000000"/>
                </a:solidFill>
              </a:defRPr>
            </a:lvl6pPr>
            <a:lvl7pPr lvl="6" rtl="0" algn="r">
              <a:spcBef>
                <a:spcPts val="0"/>
              </a:spcBef>
              <a:spcAft>
                <a:spcPts val="0"/>
              </a:spcAft>
              <a:buClr>
                <a:srgbClr val="000000"/>
              </a:buClr>
              <a:buSzPts val="2200"/>
              <a:buNone/>
              <a:defRPr sz="2200">
                <a:solidFill>
                  <a:srgbClr val="000000"/>
                </a:solidFill>
              </a:defRPr>
            </a:lvl7pPr>
            <a:lvl8pPr lvl="7" rtl="0" algn="r">
              <a:spcBef>
                <a:spcPts val="0"/>
              </a:spcBef>
              <a:spcAft>
                <a:spcPts val="0"/>
              </a:spcAft>
              <a:buClr>
                <a:srgbClr val="000000"/>
              </a:buClr>
              <a:buSzPts val="2200"/>
              <a:buNone/>
              <a:defRPr sz="2200">
                <a:solidFill>
                  <a:srgbClr val="000000"/>
                </a:solidFill>
              </a:defRPr>
            </a:lvl8pPr>
            <a:lvl9pPr lvl="8" rtl="0" algn="r">
              <a:spcBef>
                <a:spcPts val="0"/>
              </a:spcBef>
              <a:spcAft>
                <a:spcPts val="0"/>
              </a:spcAft>
              <a:buClr>
                <a:srgbClr val="000000"/>
              </a:buClr>
              <a:buSzPts val="2200"/>
              <a:buNone/>
              <a:defRPr sz="2200">
                <a:solidFill>
                  <a:srgbClr val="000000"/>
                </a:solidFill>
              </a:defRPr>
            </a:lvl9pPr>
          </a:lstStyle>
          <a:p>
            <a:r>
              <a:t>xx%</a:t>
            </a:r>
          </a:p>
        </p:txBody>
      </p:sp>
      <p:sp>
        <p:nvSpPr>
          <p:cNvPr id="1361" name="Google Shape;1361;p226"/>
          <p:cNvSpPr txBox="1"/>
          <p:nvPr>
            <p:ph hasCustomPrompt="1" idx="3" type="title"/>
          </p:nvPr>
        </p:nvSpPr>
        <p:spPr>
          <a:xfrm>
            <a:off x="5536500" y="1291350"/>
            <a:ext cx="2430300" cy="406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200"/>
              <a:buNone/>
              <a:defRPr sz="2200">
                <a:solidFill>
                  <a:srgbClr val="000000"/>
                </a:solidFill>
              </a:defRPr>
            </a:lvl1pPr>
            <a:lvl2pPr lvl="1" rtl="0" algn="r">
              <a:spcBef>
                <a:spcPts val="0"/>
              </a:spcBef>
              <a:spcAft>
                <a:spcPts val="0"/>
              </a:spcAft>
              <a:buClr>
                <a:srgbClr val="000000"/>
              </a:buClr>
              <a:buSzPts val="2200"/>
              <a:buNone/>
              <a:defRPr sz="2200">
                <a:solidFill>
                  <a:srgbClr val="000000"/>
                </a:solidFill>
              </a:defRPr>
            </a:lvl2pPr>
            <a:lvl3pPr lvl="2" rtl="0" algn="r">
              <a:spcBef>
                <a:spcPts val="0"/>
              </a:spcBef>
              <a:spcAft>
                <a:spcPts val="0"/>
              </a:spcAft>
              <a:buClr>
                <a:srgbClr val="000000"/>
              </a:buClr>
              <a:buSzPts val="2200"/>
              <a:buNone/>
              <a:defRPr sz="2200">
                <a:solidFill>
                  <a:srgbClr val="000000"/>
                </a:solidFill>
              </a:defRPr>
            </a:lvl3pPr>
            <a:lvl4pPr lvl="3" rtl="0" algn="r">
              <a:spcBef>
                <a:spcPts val="0"/>
              </a:spcBef>
              <a:spcAft>
                <a:spcPts val="0"/>
              </a:spcAft>
              <a:buClr>
                <a:srgbClr val="000000"/>
              </a:buClr>
              <a:buSzPts val="2200"/>
              <a:buNone/>
              <a:defRPr sz="2200">
                <a:solidFill>
                  <a:srgbClr val="000000"/>
                </a:solidFill>
              </a:defRPr>
            </a:lvl4pPr>
            <a:lvl5pPr lvl="4" rtl="0" algn="r">
              <a:spcBef>
                <a:spcPts val="0"/>
              </a:spcBef>
              <a:spcAft>
                <a:spcPts val="0"/>
              </a:spcAft>
              <a:buClr>
                <a:srgbClr val="000000"/>
              </a:buClr>
              <a:buSzPts val="2200"/>
              <a:buNone/>
              <a:defRPr sz="2200">
                <a:solidFill>
                  <a:srgbClr val="000000"/>
                </a:solidFill>
              </a:defRPr>
            </a:lvl5pPr>
            <a:lvl6pPr lvl="5" rtl="0" algn="r">
              <a:spcBef>
                <a:spcPts val="0"/>
              </a:spcBef>
              <a:spcAft>
                <a:spcPts val="0"/>
              </a:spcAft>
              <a:buClr>
                <a:srgbClr val="000000"/>
              </a:buClr>
              <a:buSzPts val="2200"/>
              <a:buNone/>
              <a:defRPr sz="2200">
                <a:solidFill>
                  <a:srgbClr val="000000"/>
                </a:solidFill>
              </a:defRPr>
            </a:lvl6pPr>
            <a:lvl7pPr lvl="6" rtl="0" algn="r">
              <a:spcBef>
                <a:spcPts val="0"/>
              </a:spcBef>
              <a:spcAft>
                <a:spcPts val="0"/>
              </a:spcAft>
              <a:buClr>
                <a:srgbClr val="000000"/>
              </a:buClr>
              <a:buSzPts val="2200"/>
              <a:buNone/>
              <a:defRPr sz="2200">
                <a:solidFill>
                  <a:srgbClr val="000000"/>
                </a:solidFill>
              </a:defRPr>
            </a:lvl7pPr>
            <a:lvl8pPr lvl="7" rtl="0" algn="r">
              <a:spcBef>
                <a:spcPts val="0"/>
              </a:spcBef>
              <a:spcAft>
                <a:spcPts val="0"/>
              </a:spcAft>
              <a:buClr>
                <a:srgbClr val="000000"/>
              </a:buClr>
              <a:buSzPts val="2200"/>
              <a:buNone/>
              <a:defRPr sz="2200">
                <a:solidFill>
                  <a:srgbClr val="000000"/>
                </a:solidFill>
              </a:defRPr>
            </a:lvl8pPr>
            <a:lvl9pPr lvl="8" rtl="0" algn="r">
              <a:spcBef>
                <a:spcPts val="0"/>
              </a:spcBef>
              <a:spcAft>
                <a:spcPts val="0"/>
              </a:spcAft>
              <a:buClr>
                <a:srgbClr val="000000"/>
              </a:buClr>
              <a:buSzPts val="2200"/>
              <a:buNone/>
              <a:defRPr sz="2200">
                <a:solidFill>
                  <a:srgbClr val="000000"/>
                </a:solidFill>
              </a:defRPr>
            </a:lvl9pPr>
          </a:lstStyle>
          <a:p>
            <a:r>
              <a:t>xx%</a:t>
            </a:r>
          </a:p>
        </p:txBody>
      </p:sp>
      <p:sp>
        <p:nvSpPr>
          <p:cNvPr id="1362" name="Google Shape;1362;p226"/>
          <p:cNvSpPr txBox="1"/>
          <p:nvPr>
            <p:ph hasCustomPrompt="1" idx="4" type="title"/>
          </p:nvPr>
        </p:nvSpPr>
        <p:spPr>
          <a:xfrm>
            <a:off x="5536500" y="3729750"/>
            <a:ext cx="2430300" cy="406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200"/>
              <a:buNone/>
              <a:defRPr sz="2200">
                <a:solidFill>
                  <a:srgbClr val="000000"/>
                </a:solidFill>
              </a:defRPr>
            </a:lvl1pPr>
            <a:lvl2pPr lvl="1" rtl="0" algn="r">
              <a:spcBef>
                <a:spcPts val="0"/>
              </a:spcBef>
              <a:spcAft>
                <a:spcPts val="0"/>
              </a:spcAft>
              <a:buClr>
                <a:srgbClr val="000000"/>
              </a:buClr>
              <a:buSzPts val="2200"/>
              <a:buNone/>
              <a:defRPr sz="2200">
                <a:solidFill>
                  <a:srgbClr val="000000"/>
                </a:solidFill>
              </a:defRPr>
            </a:lvl2pPr>
            <a:lvl3pPr lvl="2" rtl="0" algn="r">
              <a:spcBef>
                <a:spcPts val="0"/>
              </a:spcBef>
              <a:spcAft>
                <a:spcPts val="0"/>
              </a:spcAft>
              <a:buClr>
                <a:srgbClr val="000000"/>
              </a:buClr>
              <a:buSzPts val="2200"/>
              <a:buNone/>
              <a:defRPr sz="2200">
                <a:solidFill>
                  <a:srgbClr val="000000"/>
                </a:solidFill>
              </a:defRPr>
            </a:lvl3pPr>
            <a:lvl4pPr lvl="3" rtl="0" algn="r">
              <a:spcBef>
                <a:spcPts val="0"/>
              </a:spcBef>
              <a:spcAft>
                <a:spcPts val="0"/>
              </a:spcAft>
              <a:buClr>
                <a:srgbClr val="000000"/>
              </a:buClr>
              <a:buSzPts val="2200"/>
              <a:buNone/>
              <a:defRPr sz="2200">
                <a:solidFill>
                  <a:srgbClr val="000000"/>
                </a:solidFill>
              </a:defRPr>
            </a:lvl4pPr>
            <a:lvl5pPr lvl="4" rtl="0" algn="r">
              <a:spcBef>
                <a:spcPts val="0"/>
              </a:spcBef>
              <a:spcAft>
                <a:spcPts val="0"/>
              </a:spcAft>
              <a:buClr>
                <a:srgbClr val="000000"/>
              </a:buClr>
              <a:buSzPts val="2200"/>
              <a:buNone/>
              <a:defRPr sz="2200">
                <a:solidFill>
                  <a:srgbClr val="000000"/>
                </a:solidFill>
              </a:defRPr>
            </a:lvl5pPr>
            <a:lvl6pPr lvl="5" rtl="0" algn="r">
              <a:spcBef>
                <a:spcPts val="0"/>
              </a:spcBef>
              <a:spcAft>
                <a:spcPts val="0"/>
              </a:spcAft>
              <a:buClr>
                <a:srgbClr val="000000"/>
              </a:buClr>
              <a:buSzPts val="2200"/>
              <a:buNone/>
              <a:defRPr sz="2200">
                <a:solidFill>
                  <a:srgbClr val="000000"/>
                </a:solidFill>
              </a:defRPr>
            </a:lvl6pPr>
            <a:lvl7pPr lvl="6" rtl="0" algn="r">
              <a:spcBef>
                <a:spcPts val="0"/>
              </a:spcBef>
              <a:spcAft>
                <a:spcPts val="0"/>
              </a:spcAft>
              <a:buClr>
                <a:srgbClr val="000000"/>
              </a:buClr>
              <a:buSzPts val="2200"/>
              <a:buNone/>
              <a:defRPr sz="2200">
                <a:solidFill>
                  <a:srgbClr val="000000"/>
                </a:solidFill>
              </a:defRPr>
            </a:lvl7pPr>
            <a:lvl8pPr lvl="7" rtl="0" algn="r">
              <a:spcBef>
                <a:spcPts val="0"/>
              </a:spcBef>
              <a:spcAft>
                <a:spcPts val="0"/>
              </a:spcAft>
              <a:buClr>
                <a:srgbClr val="000000"/>
              </a:buClr>
              <a:buSzPts val="2200"/>
              <a:buNone/>
              <a:defRPr sz="2200">
                <a:solidFill>
                  <a:srgbClr val="000000"/>
                </a:solidFill>
              </a:defRPr>
            </a:lvl8pPr>
            <a:lvl9pPr lvl="8" rtl="0" algn="r">
              <a:spcBef>
                <a:spcPts val="0"/>
              </a:spcBef>
              <a:spcAft>
                <a:spcPts val="0"/>
              </a:spcAft>
              <a:buClr>
                <a:srgbClr val="000000"/>
              </a:buClr>
              <a:buSzPts val="2200"/>
              <a:buNone/>
              <a:defRPr sz="2200">
                <a:solidFill>
                  <a:srgbClr val="000000"/>
                </a:solidFill>
              </a:defRPr>
            </a:lvl9pPr>
          </a:lstStyle>
          <a:p>
            <a:r>
              <a:t>xx%</a:t>
            </a:r>
          </a:p>
        </p:txBody>
      </p:sp>
      <p:sp>
        <p:nvSpPr>
          <p:cNvPr id="1363" name="Google Shape;1363;p226"/>
          <p:cNvSpPr txBox="1"/>
          <p:nvPr>
            <p:ph idx="1" type="subTitle"/>
          </p:nvPr>
        </p:nvSpPr>
        <p:spPr>
          <a:xfrm>
            <a:off x="5545725" y="1612125"/>
            <a:ext cx="2430300" cy="524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64" name="Google Shape;1364;p226"/>
          <p:cNvSpPr txBox="1"/>
          <p:nvPr>
            <p:ph idx="5" type="subTitle"/>
          </p:nvPr>
        </p:nvSpPr>
        <p:spPr>
          <a:xfrm>
            <a:off x="5545725" y="2917350"/>
            <a:ext cx="2430300" cy="524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65" name="Google Shape;1365;p226"/>
          <p:cNvSpPr txBox="1"/>
          <p:nvPr>
            <p:ph idx="6" type="subTitle"/>
          </p:nvPr>
        </p:nvSpPr>
        <p:spPr>
          <a:xfrm>
            <a:off x="5545725" y="4136550"/>
            <a:ext cx="2430300" cy="524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66" name="Google Shape;1366;p2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1">
    <p:spTree>
      <p:nvGrpSpPr>
        <p:cNvPr id="1367" name="Shape 1367"/>
        <p:cNvGrpSpPr/>
        <p:nvPr/>
      </p:nvGrpSpPr>
      <p:grpSpPr>
        <a:xfrm>
          <a:off x="0" y="0"/>
          <a:ext cx="0" cy="0"/>
          <a:chOff x="0" y="0"/>
          <a:chExt cx="0" cy="0"/>
        </a:xfrm>
      </p:grpSpPr>
      <p:sp>
        <p:nvSpPr>
          <p:cNvPr id="1368" name="Google Shape;1368;p227"/>
          <p:cNvSpPr txBox="1"/>
          <p:nvPr>
            <p:ph type="title"/>
          </p:nvPr>
        </p:nvSpPr>
        <p:spPr>
          <a:xfrm>
            <a:off x="720000" y="768600"/>
            <a:ext cx="3690000" cy="927000"/>
          </a:xfrm>
          <a:prstGeom prst="rect">
            <a:avLst/>
          </a:prstGeom>
        </p:spPr>
        <p:txBody>
          <a:bodyPr anchorCtr="0" anchor="t" bIns="91425" lIns="91425" spcFirstLastPara="1" rIns="91425" wrap="square" tIns="91425">
            <a:noAutofit/>
          </a:bodyPr>
          <a:lstStyle>
            <a:lvl1pPr lvl="0" rtl="0">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p:txBody>
      </p:sp>
      <p:sp>
        <p:nvSpPr>
          <p:cNvPr id="1369" name="Google Shape;1369;p227"/>
          <p:cNvSpPr txBox="1"/>
          <p:nvPr>
            <p:ph idx="1" type="subTitle"/>
          </p:nvPr>
        </p:nvSpPr>
        <p:spPr>
          <a:xfrm>
            <a:off x="720000" y="1729225"/>
            <a:ext cx="3690000" cy="36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Font typeface="Open Sans"/>
              <a:buNone/>
              <a:defRPr sz="1600">
                <a:solidFill>
                  <a:srgbClr val="FFFFFF"/>
                </a:solidFill>
                <a:highlight>
                  <a:srgbClr val="FFB200"/>
                </a:highlight>
                <a:latin typeface="Open Sans"/>
                <a:ea typeface="Open Sans"/>
                <a:cs typeface="Open Sans"/>
                <a:sym typeface="Open Sans"/>
              </a:defRPr>
            </a:lvl1pPr>
            <a:lvl2pPr lvl="1" rtl="0">
              <a:lnSpc>
                <a:spcPct val="100000"/>
              </a:lnSpc>
              <a:spcBef>
                <a:spcPts val="0"/>
              </a:spcBef>
              <a:spcAft>
                <a:spcPts val="0"/>
              </a:spcAft>
              <a:buClr>
                <a:srgbClr val="000000"/>
              </a:buClr>
              <a:buSzPts val="1600"/>
              <a:buNone/>
              <a:defRPr sz="1600">
                <a:solidFill>
                  <a:srgbClr val="000000"/>
                </a:solidFill>
              </a:defRPr>
            </a:lvl2pPr>
            <a:lvl3pPr lvl="2" rtl="0">
              <a:lnSpc>
                <a:spcPct val="100000"/>
              </a:lnSpc>
              <a:spcBef>
                <a:spcPts val="0"/>
              </a:spcBef>
              <a:spcAft>
                <a:spcPts val="0"/>
              </a:spcAft>
              <a:buClr>
                <a:srgbClr val="000000"/>
              </a:buClr>
              <a:buSzPts val="1600"/>
              <a:buNone/>
              <a:defRPr sz="1600">
                <a:solidFill>
                  <a:srgbClr val="000000"/>
                </a:solidFill>
              </a:defRPr>
            </a:lvl3pPr>
            <a:lvl4pPr lvl="3" rtl="0">
              <a:lnSpc>
                <a:spcPct val="100000"/>
              </a:lnSpc>
              <a:spcBef>
                <a:spcPts val="0"/>
              </a:spcBef>
              <a:spcAft>
                <a:spcPts val="0"/>
              </a:spcAft>
              <a:buClr>
                <a:srgbClr val="000000"/>
              </a:buClr>
              <a:buSzPts val="1600"/>
              <a:buNone/>
              <a:defRPr sz="1600">
                <a:solidFill>
                  <a:srgbClr val="000000"/>
                </a:solidFill>
              </a:defRPr>
            </a:lvl4pPr>
            <a:lvl5pPr lvl="4" rtl="0">
              <a:lnSpc>
                <a:spcPct val="100000"/>
              </a:lnSpc>
              <a:spcBef>
                <a:spcPts val="0"/>
              </a:spcBef>
              <a:spcAft>
                <a:spcPts val="0"/>
              </a:spcAft>
              <a:buClr>
                <a:srgbClr val="000000"/>
              </a:buClr>
              <a:buSzPts val="1600"/>
              <a:buNone/>
              <a:defRPr sz="1600">
                <a:solidFill>
                  <a:srgbClr val="000000"/>
                </a:solidFill>
              </a:defRPr>
            </a:lvl5pPr>
            <a:lvl6pPr lvl="5" rtl="0">
              <a:lnSpc>
                <a:spcPct val="100000"/>
              </a:lnSpc>
              <a:spcBef>
                <a:spcPts val="0"/>
              </a:spcBef>
              <a:spcAft>
                <a:spcPts val="0"/>
              </a:spcAft>
              <a:buClr>
                <a:srgbClr val="000000"/>
              </a:buClr>
              <a:buSzPts val="1600"/>
              <a:buNone/>
              <a:defRPr sz="1600">
                <a:solidFill>
                  <a:srgbClr val="000000"/>
                </a:solidFill>
              </a:defRPr>
            </a:lvl6pPr>
            <a:lvl7pPr lvl="6" rtl="0">
              <a:lnSpc>
                <a:spcPct val="100000"/>
              </a:lnSpc>
              <a:spcBef>
                <a:spcPts val="0"/>
              </a:spcBef>
              <a:spcAft>
                <a:spcPts val="0"/>
              </a:spcAft>
              <a:buClr>
                <a:srgbClr val="000000"/>
              </a:buClr>
              <a:buSzPts val="1600"/>
              <a:buNone/>
              <a:defRPr sz="1600">
                <a:solidFill>
                  <a:srgbClr val="000000"/>
                </a:solidFill>
              </a:defRPr>
            </a:lvl7pPr>
            <a:lvl8pPr lvl="7" rtl="0">
              <a:lnSpc>
                <a:spcPct val="100000"/>
              </a:lnSpc>
              <a:spcBef>
                <a:spcPts val="0"/>
              </a:spcBef>
              <a:spcAft>
                <a:spcPts val="0"/>
              </a:spcAft>
              <a:buClr>
                <a:srgbClr val="000000"/>
              </a:buClr>
              <a:buSzPts val="1600"/>
              <a:buNone/>
              <a:defRPr sz="1600">
                <a:solidFill>
                  <a:srgbClr val="000000"/>
                </a:solidFill>
              </a:defRPr>
            </a:lvl8pPr>
            <a:lvl9pPr lvl="8" rtl="0">
              <a:lnSpc>
                <a:spcPct val="100000"/>
              </a:lnSpc>
              <a:spcBef>
                <a:spcPts val="0"/>
              </a:spcBef>
              <a:spcAft>
                <a:spcPts val="0"/>
              </a:spcAft>
              <a:buClr>
                <a:srgbClr val="000000"/>
              </a:buClr>
              <a:buSzPts val="1600"/>
              <a:buNone/>
              <a:defRPr sz="1600">
                <a:solidFill>
                  <a:srgbClr val="000000"/>
                </a:solidFill>
              </a:defRPr>
            </a:lvl9pPr>
          </a:lstStyle>
          <a:p/>
        </p:txBody>
      </p:sp>
      <p:sp>
        <p:nvSpPr>
          <p:cNvPr id="1370" name="Google Shape;1370;p227"/>
          <p:cNvSpPr txBox="1"/>
          <p:nvPr/>
        </p:nvSpPr>
        <p:spPr>
          <a:xfrm>
            <a:off x="720000" y="3610025"/>
            <a:ext cx="3604200" cy="7437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300"/>
              </a:spcBef>
              <a:spcAft>
                <a:spcPts val="0"/>
              </a:spcAft>
              <a:buNone/>
            </a:pPr>
            <a:r>
              <a:rPr lang="en" sz="1000">
                <a:latin typeface="Open Sans"/>
                <a:ea typeface="Open Sans"/>
                <a:cs typeface="Open Sans"/>
                <a:sym typeface="Open Sans"/>
              </a:rPr>
              <a:t>CREDITS: This presentation template was created by </a:t>
            </a:r>
            <a:r>
              <a:rPr b="1" lang="en" sz="1000">
                <a:uFill>
                  <a:noFill/>
                </a:uFill>
                <a:latin typeface="Open Sans"/>
                <a:ea typeface="Open Sans"/>
                <a:cs typeface="Open Sans"/>
                <a:sym typeface="Open Sans"/>
                <a:hlinkClick r:id="rId2"/>
              </a:rPr>
              <a:t>Slidesgo</a:t>
            </a:r>
            <a:r>
              <a:rPr lang="en" sz="1000">
                <a:latin typeface="Open Sans"/>
                <a:ea typeface="Open Sans"/>
                <a:cs typeface="Open Sans"/>
                <a:sym typeface="Open Sans"/>
              </a:rPr>
              <a:t>, including icons by </a:t>
            </a:r>
            <a:r>
              <a:rPr b="1" lang="en" sz="1000">
                <a:uFill>
                  <a:noFill/>
                </a:uFill>
                <a:latin typeface="Open Sans"/>
                <a:ea typeface="Open Sans"/>
                <a:cs typeface="Open Sans"/>
                <a:sym typeface="Open Sans"/>
                <a:hlinkClick r:id="rId3"/>
              </a:rPr>
              <a:t>Flaticon</a:t>
            </a:r>
            <a:r>
              <a:rPr lang="en" sz="1000">
                <a:latin typeface="Open Sans"/>
                <a:ea typeface="Open Sans"/>
                <a:cs typeface="Open Sans"/>
                <a:sym typeface="Open Sans"/>
              </a:rPr>
              <a:t>, and infographics &amp; images by</a:t>
            </a:r>
            <a:r>
              <a:rPr b="1" lang="en" sz="1000">
                <a:latin typeface="Open Sans"/>
                <a:ea typeface="Open Sans"/>
                <a:cs typeface="Open Sans"/>
                <a:sym typeface="Open Sans"/>
              </a:rPr>
              <a:t> </a:t>
            </a:r>
            <a:r>
              <a:rPr b="1" lang="en" sz="1000">
                <a:uFill>
                  <a:noFill/>
                </a:uFill>
                <a:latin typeface="Open Sans"/>
                <a:ea typeface="Open Sans"/>
                <a:cs typeface="Open Sans"/>
                <a:sym typeface="Open Sans"/>
                <a:hlinkClick r:id="rId4"/>
              </a:rPr>
              <a:t>Freepik</a:t>
            </a:r>
            <a:endParaRPr b="1" sz="1000">
              <a:latin typeface="Open Sans"/>
              <a:ea typeface="Open Sans"/>
              <a:cs typeface="Open Sans"/>
              <a:sym typeface="Open Sans"/>
            </a:endParaRPr>
          </a:p>
        </p:txBody>
      </p:sp>
      <p:sp>
        <p:nvSpPr>
          <p:cNvPr id="1371" name="Google Shape;1371;p227"/>
          <p:cNvSpPr txBox="1"/>
          <p:nvPr>
            <p:ph idx="2" type="subTitle"/>
          </p:nvPr>
        </p:nvSpPr>
        <p:spPr>
          <a:xfrm>
            <a:off x="735125" y="2153800"/>
            <a:ext cx="3690000" cy="812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72" name="Google Shape;1372;p2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CUSTOM_12">
    <p:spTree>
      <p:nvGrpSpPr>
        <p:cNvPr id="1373" name="Shape 1373"/>
        <p:cNvGrpSpPr/>
        <p:nvPr/>
      </p:nvGrpSpPr>
      <p:grpSpPr>
        <a:xfrm>
          <a:off x="0" y="0"/>
          <a:ext cx="0" cy="0"/>
          <a:chOff x="0" y="0"/>
          <a:chExt cx="0" cy="0"/>
        </a:xfrm>
      </p:grpSpPr>
      <p:sp>
        <p:nvSpPr>
          <p:cNvPr id="1374" name="Google Shape;1374;p228"/>
          <p:cNvSpPr txBox="1"/>
          <p:nvPr>
            <p:ph type="title"/>
          </p:nvPr>
        </p:nvSpPr>
        <p:spPr>
          <a:xfrm>
            <a:off x="622617" y="981805"/>
            <a:ext cx="2958900" cy="1275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5000"/>
              <a:buNone/>
              <a:defRPr>
                <a:solidFill>
                  <a:schemeClr val="lt2"/>
                </a:solidFill>
              </a:defRPr>
            </a:lvl1pPr>
            <a:lvl2pPr lvl="1" rtl="0">
              <a:spcBef>
                <a:spcPts val="0"/>
              </a:spcBef>
              <a:spcAft>
                <a:spcPts val="0"/>
              </a:spcAft>
              <a:buSzPts val="7000"/>
              <a:buNone/>
              <a:defRPr sz="7000">
                <a:latin typeface="Open Sans"/>
                <a:ea typeface="Open Sans"/>
                <a:cs typeface="Open Sans"/>
                <a:sym typeface="Open Sans"/>
              </a:defRPr>
            </a:lvl2pPr>
            <a:lvl3pPr lvl="2" rtl="0">
              <a:spcBef>
                <a:spcPts val="0"/>
              </a:spcBef>
              <a:spcAft>
                <a:spcPts val="0"/>
              </a:spcAft>
              <a:buSzPts val="7000"/>
              <a:buNone/>
              <a:defRPr sz="7000">
                <a:latin typeface="Open Sans"/>
                <a:ea typeface="Open Sans"/>
                <a:cs typeface="Open Sans"/>
                <a:sym typeface="Open Sans"/>
              </a:defRPr>
            </a:lvl3pPr>
            <a:lvl4pPr lvl="3" rtl="0">
              <a:spcBef>
                <a:spcPts val="0"/>
              </a:spcBef>
              <a:spcAft>
                <a:spcPts val="0"/>
              </a:spcAft>
              <a:buSzPts val="7000"/>
              <a:buNone/>
              <a:defRPr sz="7000">
                <a:latin typeface="Open Sans"/>
                <a:ea typeface="Open Sans"/>
                <a:cs typeface="Open Sans"/>
                <a:sym typeface="Open Sans"/>
              </a:defRPr>
            </a:lvl4pPr>
            <a:lvl5pPr lvl="4" rtl="0">
              <a:spcBef>
                <a:spcPts val="0"/>
              </a:spcBef>
              <a:spcAft>
                <a:spcPts val="0"/>
              </a:spcAft>
              <a:buSzPts val="7000"/>
              <a:buNone/>
              <a:defRPr sz="7000">
                <a:latin typeface="Open Sans"/>
                <a:ea typeface="Open Sans"/>
                <a:cs typeface="Open Sans"/>
                <a:sym typeface="Open Sans"/>
              </a:defRPr>
            </a:lvl5pPr>
            <a:lvl6pPr lvl="5" rtl="0">
              <a:spcBef>
                <a:spcPts val="0"/>
              </a:spcBef>
              <a:spcAft>
                <a:spcPts val="0"/>
              </a:spcAft>
              <a:buSzPts val="7000"/>
              <a:buNone/>
              <a:defRPr sz="7000">
                <a:latin typeface="Open Sans"/>
                <a:ea typeface="Open Sans"/>
                <a:cs typeface="Open Sans"/>
                <a:sym typeface="Open Sans"/>
              </a:defRPr>
            </a:lvl6pPr>
            <a:lvl7pPr lvl="6" rtl="0">
              <a:spcBef>
                <a:spcPts val="0"/>
              </a:spcBef>
              <a:spcAft>
                <a:spcPts val="0"/>
              </a:spcAft>
              <a:buSzPts val="7000"/>
              <a:buNone/>
              <a:defRPr sz="7000">
                <a:latin typeface="Open Sans"/>
                <a:ea typeface="Open Sans"/>
                <a:cs typeface="Open Sans"/>
                <a:sym typeface="Open Sans"/>
              </a:defRPr>
            </a:lvl7pPr>
            <a:lvl8pPr lvl="7" rtl="0">
              <a:spcBef>
                <a:spcPts val="0"/>
              </a:spcBef>
              <a:spcAft>
                <a:spcPts val="0"/>
              </a:spcAft>
              <a:buSzPts val="7000"/>
              <a:buNone/>
              <a:defRPr sz="7000">
                <a:latin typeface="Open Sans"/>
                <a:ea typeface="Open Sans"/>
                <a:cs typeface="Open Sans"/>
                <a:sym typeface="Open Sans"/>
              </a:defRPr>
            </a:lvl8pPr>
            <a:lvl9pPr lvl="8" rtl="0">
              <a:spcBef>
                <a:spcPts val="0"/>
              </a:spcBef>
              <a:spcAft>
                <a:spcPts val="0"/>
              </a:spcAft>
              <a:buSzPts val="7000"/>
              <a:buNone/>
              <a:defRPr sz="7000">
                <a:latin typeface="Open Sans"/>
                <a:ea typeface="Open Sans"/>
                <a:cs typeface="Open Sans"/>
                <a:sym typeface="Open Sans"/>
              </a:defRPr>
            </a:lvl9pPr>
          </a:lstStyle>
          <a:p/>
        </p:txBody>
      </p:sp>
      <p:sp>
        <p:nvSpPr>
          <p:cNvPr id="1375" name="Google Shape;1375;p2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Reviews">
  <p:cSld name="CUSTOM_8">
    <p:spTree>
      <p:nvGrpSpPr>
        <p:cNvPr id="122" name="Shape 122"/>
        <p:cNvGrpSpPr/>
        <p:nvPr/>
      </p:nvGrpSpPr>
      <p:grpSpPr>
        <a:xfrm>
          <a:off x="0" y="0"/>
          <a:ext cx="0" cy="0"/>
          <a:chOff x="0" y="0"/>
          <a:chExt cx="0" cy="0"/>
        </a:xfrm>
      </p:grpSpPr>
      <p:sp>
        <p:nvSpPr>
          <p:cNvPr id="123" name="Google Shape;123;p23"/>
          <p:cNvSpPr txBox="1"/>
          <p:nvPr>
            <p:ph type="title"/>
          </p:nvPr>
        </p:nvSpPr>
        <p:spPr>
          <a:xfrm>
            <a:off x="4914900" y="540000"/>
            <a:ext cx="31623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4" name="Google Shape;124;p23"/>
          <p:cNvSpPr txBox="1"/>
          <p:nvPr>
            <p:ph hasCustomPrompt="1" idx="2" type="title"/>
          </p:nvPr>
        </p:nvSpPr>
        <p:spPr>
          <a:xfrm>
            <a:off x="4914900" y="1375875"/>
            <a:ext cx="781200" cy="7227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FFB711"/>
              </a:buClr>
              <a:buSzPts val="6000"/>
              <a:buNone/>
              <a:defRPr sz="6000">
                <a:solidFill>
                  <a:srgbClr val="FFB711"/>
                </a:solidFill>
              </a:defRPr>
            </a:lvl1pPr>
            <a:lvl2pPr lvl="1" rtl="0" algn="ctr">
              <a:spcBef>
                <a:spcPts val="0"/>
              </a:spcBef>
              <a:spcAft>
                <a:spcPts val="0"/>
              </a:spcAft>
              <a:buClr>
                <a:srgbClr val="FFB711"/>
              </a:buClr>
              <a:buSzPts val="6000"/>
              <a:buNone/>
              <a:defRPr sz="6000">
                <a:solidFill>
                  <a:srgbClr val="FFB711"/>
                </a:solidFill>
              </a:defRPr>
            </a:lvl2pPr>
            <a:lvl3pPr lvl="2" rtl="0" algn="ctr">
              <a:spcBef>
                <a:spcPts val="0"/>
              </a:spcBef>
              <a:spcAft>
                <a:spcPts val="0"/>
              </a:spcAft>
              <a:buClr>
                <a:srgbClr val="FFB711"/>
              </a:buClr>
              <a:buSzPts val="6000"/>
              <a:buNone/>
              <a:defRPr sz="6000">
                <a:solidFill>
                  <a:srgbClr val="FFB711"/>
                </a:solidFill>
              </a:defRPr>
            </a:lvl3pPr>
            <a:lvl4pPr lvl="3" rtl="0" algn="ctr">
              <a:spcBef>
                <a:spcPts val="0"/>
              </a:spcBef>
              <a:spcAft>
                <a:spcPts val="0"/>
              </a:spcAft>
              <a:buClr>
                <a:srgbClr val="FFB711"/>
              </a:buClr>
              <a:buSzPts val="6000"/>
              <a:buNone/>
              <a:defRPr sz="6000">
                <a:solidFill>
                  <a:srgbClr val="FFB711"/>
                </a:solidFill>
              </a:defRPr>
            </a:lvl4pPr>
            <a:lvl5pPr lvl="4" rtl="0" algn="ctr">
              <a:spcBef>
                <a:spcPts val="0"/>
              </a:spcBef>
              <a:spcAft>
                <a:spcPts val="0"/>
              </a:spcAft>
              <a:buClr>
                <a:srgbClr val="FFB711"/>
              </a:buClr>
              <a:buSzPts val="6000"/>
              <a:buNone/>
              <a:defRPr sz="6000">
                <a:solidFill>
                  <a:srgbClr val="FFB711"/>
                </a:solidFill>
              </a:defRPr>
            </a:lvl5pPr>
            <a:lvl6pPr lvl="5" rtl="0" algn="ctr">
              <a:spcBef>
                <a:spcPts val="0"/>
              </a:spcBef>
              <a:spcAft>
                <a:spcPts val="0"/>
              </a:spcAft>
              <a:buClr>
                <a:srgbClr val="FFB711"/>
              </a:buClr>
              <a:buSzPts val="6000"/>
              <a:buNone/>
              <a:defRPr sz="6000">
                <a:solidFill>
                  <a:srgbClr val="FFB711"/>
                </a:solidFill>
              </a:defRPr>
            </a:lvl6pPr>
            <a:lvl7pPr lvl="6" rtl="0" algn="ctr">
              <a:spcBef>
                <a:spcPts val="0"/>
              </a:spcBef>
              <a:spcAft>
                <a:spcPts val="0"/>
              </a:spcAft>
              <a:buClr>
                <a:srgbClr val="FFB711"/>
              </a:buClr>
              <a:buSzPts val="6000"/>
              <a:buNone/>
              <a:defRPr sz="6000">
                <a:solidFill>
                  <a:srgbClr val="FFB711"/>
                </a:solidFill>
              </a:defRPr>
            </a:lvl7pPr>
            <a:lvl8pPr lvl="7" rtl="0" algn="ctr">
              <a:spcBef>
                <a:spcPts val="0"/>
              </a:spcBef>
              <a:spcAft>
                <a:spcPts val="0"/>
              </a:spcAft>
              <a:buClr>
                <a:srgbClr val="FFB711"/>
              </a:buClr>
              <a:buSzPts val="6000"/>
              <a:buNone/>
              <a:defRPr sz="6000">
                <a:solidFill>
                  <a:srgbClr val="FFB711"/>
                </a:solidFill>
              </a:defRPr>
            </a:lvl8pPr>
            <a:lvl9pPr lvl="8" rtl="0" algn="ctr">
              <a:spcBef>
                <a:spcPts val="0"/>
              </a:spcBef>
              <a:spcAft>
                <a:spcPts val="0"/>
              </a:spcAft>
              <a:buClr>
                <a:srgbClr val="FFB711"/>
              </a:buClr>
              <a:buSzPts val="6000"/>
              <a:buNone/>
              <a:defRPr sz="6000">
                <a:solidFill>
                  <a:srgbClr val="FFB711"/>
                </a:solidFill>
              </a:defRPr>
            </a:lvl9pPr>
          </a:lstStyle>
          <a:p>
            <a:r>
              <a:t>xx%</a:t>
            </a:r>
          </a:p>
        </p:txBody>
      </p:sp>
      <p:sp>
        <p:nvSpPr>
          <p:cNvPr id="125" name="Google Shape;125;p23"/>
          <p:cNvSpPr txBox="1"/>
          <p:nvPr>
            <p:ph hasCustomPrompt="1" idx="3" type="title"/>
          </p:nvPr>
        </p:nvSpPr>
        <p:spPr>
          <a:xfrm>
            <a:off x="4914900" y="2490300"/>
            <a:ext cx="781200" cy="7227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FFB711"/>
              </a:buClr>
              <a:buSzPts val="6000"/>
              <a:buNone/>
              <a:defRPr sz="6000">
                <a:solidFill>
                  <a:srgbClr val="FFB711"/>
                </a:solidFill>
              </a:defRPr>
            </a:lvl1pPr>
            <a:lvl2pPr lvl="1" rtl="0" algn="ctr">
              <a:spcBef>
                <a:spcPts val="0"/>
              </a:spcBef>
              <a:spcAft>
                <a:spcPts val="0"/>
              </a:spcAft>
              <a:buClr>
                <a:srgbClr val="FFB711"/>
              </a:buClr>
              <a:buSzPts val="6000"/>
              <a:buNone/>
              <a:defRPr sz="6000">
                <a:solidFill>
                  <a:srgbClr val="FFB711"/>
                </a:solidFill>
              </a:defRPr>
            </a:lvl2pPr>
            <a:lvl3pPr lvl="2" rtl="0" algn="ctr">
              <a:spcBef>
                <a:spcPts val="0"/>
              </a:spcBef>
              <a:spcAft>
                <a:spcPts val="0"/>
              </a:spcAft>
              <a:buClr>
                <a:srgbClr val="FFB711"/>
              </a:buClr>
              <a:buSzPts val="6000"/>
              <a:buNone/>
              <a:defRPr sz="6000">
                <a:solidFill>
                  <a:srgbClr val="FFB711"/>
                </a:solidFill>
              </a:defRPr>
            </a:lvl3pPr>
            <a:lvl4pPr lvl="3" rtl="0" algn="ctr">
              <a:spcBef>
                <a:spcPts val="0"/>
              </a:spcBef>
              <a:spcAft>
                <a:spcPts val="0"/>
              </a:spcAft>
              <a:buClr>
                <a:srgbClr val="FFB711"/>
              </a:buClr>
              <a:buSzPts val="6000"/>
              <a:buNone/>
              <a:defRPr sz="6000">
                <a:solidFill>
                  <a:srgbClr val="FFB711"/>
                </a:solidFill>
              </a:defRPr>
            </a:lvl4pPr>
            <a:lvl5pPr lvl="4" rtl="0" algn="ctr">
              <a:spcBef>
                <a:spcPts val="0"/>
              </a:spcBef>
              <a:spcAft>
                <a:spcPts val="0"/>
              </a:spcAft>
              <a:buClr>
                <a:srgbClr val="FFB711"/>
              </a:buClr>
              <a:buSzPts val="6000"/>
              <a:buNone/>
              <a:defRPr sz="6000">
                <a:solidFill>
                  <a:srgbClr val="FFB711"/>
                </a:solidFill>
              </a:defRPr>
            </a:lvl5pPr>
            <a:lvl6pPr lvl="5" rtl="0" algn="ctr">
              <a:spcBef>
                <a:spcPts val="0"/>
              </a:spcBef>
              <a:spcAft>
                <a:spcPts val="0"/>
              </a:spcAft>
              <a:buClr>
                <a:srgbClr val="FFB711"/>
              </a:buClr>
              <a:buSzPts val="6000"/>
              <a:buNone/>
              <a:defRPr sz="6000">
                <a:solidFill>
                  <a:srgbClr val="FFB711"/>
                </a:solidFill>
              </a:defRPr>
            </a:lvl6pPr>
            <a:lvl7pPr lvl="6" rtl="0" algn="ctr">
              <a:spcBef>
                <a:spcPts val="0"/>
              </a:spcBef>
              <a:spcAft>
                <a:spcPts val="0"/>
              </a:spcAft>
              <a:buClr>
                <a:srgbClr val="FFB711"/>
              </a:buClr>
              <a:buSzPts val="6000"/>
              <a:buNone/>
              <a:defRPr sz="6000">
                <a:solidFill>
                  <a:srgbClr val="FFB711"/>
                </a:solidFill>
              </a:defRPr>
            </a:lvl7pPr>
            <a:lvl8pPr lvl="7" rtl="0" algn="ctr">
              <a:spcBef>
                <a:spcPts val="0"/>
              </a:spcBef>
              <a:spcAft>
                <a:spcPts val="0"/>
              </a:spcAft>
              <a:buClr>
                <a:srgbClr val="FFB711"/>
              </a:buClr>
              <a:buSzPts val="6000"/>
              <a:buNone/>
              <a:defRPr sz="6000">
                <a:solidFill>
                  <a:srgbClr val="FFB711"/>
                </a:solidFill>
              </a:defRPr>
            </a:lvl8pPr>
            <a:lvl9pPr lvl="8" rtl="0" algn="ctr">
              <a:spcBef>
                <a:spcPts val="0"/>
              </a:spcBef>
              <a:spcAft>
                <a:spcPts val="0"/>
              </a:spcAft>
              <a:buClr>
                <a:srgbClr val="FFB711"/>
              </a:buClr>
              <a:buSzPts val="6000"/>
              <a:buNone/>
              <a:defRPr sz="6000">
                <a:solidFill>
                  <a:srgbClr val="FFB711"/>
                </a:solidFill>
              </a:defRPr>
            </a:lvl9pPr>
          </a:lstStyle>
          <a:p>
            <a:r>
              <a:t>xx%</a:t>
            </a:r>
          </a:p>
        </p:txBody>
      </p:sp>
      <p:sp>
        <p:nvSpPr>
          <p:cNvPr id="126" name="Google Shape;126;p23"/>
          <p:cNvSpPr txBox="1"/>
          <p:nvPr>
            <p:ph hasCustomPrompt="1" idx="4" type="title"/>
          </p:nvPr>
        </p:nvSpPr>
        <p:spPr>
          <a:xfrm>
            <a:off x="4914900" y="3604725"/>
            <a:ext cx="781200" cy="7227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FFB711"/>
              </a:buClr>
              <a:buSzPts val="6000"/>
              <a:buNone/>
              <a:defRPr sz="6000">
                <a:solidFill>
                  <a:srgbClr val="FFB711"/>
                </a:solidFill>
              </a:defRPr>
            </a:lvl1pPr>
            <a:lvl2pPr lvl="1" rtl="0" algn="ctr">
              <a:spcBef>
                <a:spcPts val="0"/>
              </a:spcBef>
              <a:spcAft>
                <a:spcPts val="0"/>
              </a:spcAft>
              <a:buClr>
                <a:srgbClr val="FFB711"/>
              </a:buClr>
              <a:buSzPts val="6000"/>
              <a:buNone/>
              <a:defRPr sz="6000">
                <a:solidFill>
                  <a:srgbClr val="FFB711"/>
                </a:solidFill>
              </a:defRPr>
            </a:lvl2pPr>
            <a:lvl3pPr lvl="2" rtl="0" algn="ctr">
              <a:spcBef>
                <a:spcPts val="0"/>
              </a:spcBef>
              <a:spcAft>
                <a:spcPts val="0"/>
              </a:spcAft>
              <a:buClr>
                <a:srgbClr val="FFB711"/>
              </a:buClr>
              <a:buSzPts val="6000"/>
              <a:buNone/>
              <a:defRPr sz="6000">
                <a:solidFill>
                  <a:srgbClr val="FFB711"/>
                </a:solidFill>
              </a:defRPr>
            </a:lvl3pPr>
            <a:lvl4pPr lvl="3" rtl="0" algn="ctr">
              <a:spcBef>
                <a:spcPts val="0"/>
              </a:spcBef>
              <a:spcAft>
                <a:spcPts val="0"/>
              </a:spcAft>
              <a:buClr>
                <a:srgbClr val="FFB711"/>
              </a:buClr>
              <a:buSzPts val="6000"/>
              <a:buNone/>
              <a:defRPr sz="6000">
                <a:solidFill>
                  <a:srgbClr val="FFB711"/>
                </a:solidFill>
              </a:defRPr>
            </a:lvl4pPr>
            <a:lvl5pPr lvl="4" rtl="0" algn="ctr">
              <a:spcBef>
                <a:spcPts val="0"/>
              </a:spcBef>
              <a:spcAft>
                <a:spcPts val="0"/>
              </a:spcAft>
              <a:buClr>
                <a:srgbClr val="FFB711"/>
              </a:buClr>
              <a:buSzPts val="6000"/>
              <a:buNone/>
              <a:defRPr sz="6000">
                <a:solidFill>
                  <a:srgbClr val="FFB711"/>
                </a:solidFill>
              </a:defRPr>
            </a:lvl5pPr>
            <a:lvl6pPr lvl="5" rtl="0" algn="ctr">
              <a:spcBef>
                <a:spcPts val="0"/>
              </a:spcBef>
              <a:spcAft>
                <a:spcPts val="0"/>
              </a:spcAft>
              <a:buClr>
                <a:srgbClr val="FFB711"/>
              </a:buClr>
              <a:buSzPts val="6000"/>
              <a:buNone/>
              <a:defRPr sz="6000">
                <a:solidFill>
                  <a:srgbClr val="FFB711"/>
                </a:solidFill>
              </a:defRPr>
            </a:lvl6pPr>
            <a:lvl7pPr lvl="6" rtl="0" algn="ctr">
              <a:spcBef>
                <a:spcPts val="0"/>
              </a:spcBef>
              <a:spcAft>
                <a:spcPts val="0"/>
              </a:spcAft>
              <a:buClr>
                <a:srgbClr val="FFB711"/>
              </a:buClr>
              <a:buSzPts val="6000"/>
              <a:buNone/>
              <a:defRPr sz="6000">
                <a:solidFill>
                  <a:srgbClr val="FFB711"/>
                </a:solidFill>
              </a:defRPr>
            </a:lvl7pPr>
            <a:lvl8pPr lvl="7" rtl="0" algn="ctr">
              <a:spcBef>
                <a:spcPts val="0"/>
              </a:spcBef>
              <a:spcAft>
                <a:spcPts val="0"/>
              </a:spcAft>
              <a:buClr>
                <a:srgbClr val="FFB711"/>
              </a:buClr>
              <a:buSzPts val="6000"/>
              <a:buNone/>
              <a:defRPr sz="6000">
                <a:solidFill>
                  <a:srgbClr val="FFB711"/>
                </a:solidFill>
              </a:defRPr>
            </a:lvl8pPr>
            <a:lvl9pPr lvl="8" rtl="0" algn="ctr">
              <a:spcBef>
                <a:spcPts val="0"/>
              </a:spcBef>
              <a:spcAft>
                <a:spcPts val="0"/>
              </a:spcAft>
              <a:buClr>
                <a:srgbClr val="FFB711"/>
              </a:buClr>
              <a:buSzPts val="6000"/>
              <a:buNone/>
              <a:defRPr sz="6000">
                <a:solidFill>
                  <a:srgbClr val="FFB711"/>
                </a:solidFill>
              </a:defRPr>
            </a:lvl9pPr>
          </a:lstStyle>
          <a:p>
            <a:r>
              <a:t>xx%</a:t>
            </a:r>
          </a:p>
        </p:txBody>
      </p:sp>
      <p:sp>
        <p:nvSpPr>
          <p:cNvPr id="127" name="Google Shape;127;p23"/>
          <p:cNvSpPr txBox="1"/>
          <p:nvPr>
            <p:ph idx="1" type="subTitle"/>
          </p:nvPr>
        </p:nvSpPr>
        <p:spPr>
          <a:xfrm>
            <a:off x="5855250" y="3765925"/>
            <a:ext cx="2566200" cy="399900"/>
          </a:xfrm>
          <a:prstGeom prst="rect">
            <a:avLst/>
          </a:prstGeom>
        </p:spPr>
        <p:txBody>
          <a:bodyPr anchorCtr="0" anchor="ctr" bIns="91425" lIns="91425" spcFirstLastPara="1" rIns="91425" wrap="square" tIns="91425">
            <a:norm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8" name="Google Shape;128;p23"/>
          <p:cNvSpPr txBox="1"/>
          <p:nvPr>
            <p:ph idx="5" type="subTitle"/>
          </p:nvPr>
        </p:nvSpPr>
        <p:spPr>
          <a:xfrm>
            <a:off x="5868150" y="4247025"/>
            <a:ext cx="2566200" cy="229800"/>
          </a:xfrm>
          <a:prstGeom prst="rect">
            <a:avLst/>
          </a:prstGeom>
        </p:spPr>
        <p:txBody>
          <a:bodyPr anchorCtr="0" anchor="ctr" bIns="91425" lIns="91425" spcFirstLastPara="1" rIns="91425" wrap="square" tIns="91425">
            <a:normAutofit/>
          </a:bodyPr>
          <a:lstStyle>
            <a:lvl1pPr lvl="0" rtl="0">
              <a:spcBef>
                <a:spcPts val="0"/>
              </a:spcBef>
              <a:spcAft>
                <a:spcPts val="0"/>
              </a:spcAft>
              <a:buSzPts val="1200"/>
              <a:buFont typeface="Montserrat"/>
              <a:buNone/>
              <a:defRPr b="1" sz="1200">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9" name="Google Shape;129;p23"/>
          <p:cNvSpPr txBox="1"/>
          <p:nvPr>
            <p:ph idx="6" type="subTitle"/>
          </p:nvPr>
        </p:nvSpPr>
        <p:spPr>
          <a:xfrm>
            <a:off x="5855250" y="2650675"/>
            <a:ext cx="2566200" cy="399900"/>
          </a:xfrm>
          <a:prstGeom prst="rect">
            <a:avLst/>
          </a:prstGeom>
        </p:spPr>
        <p:txBody>
          <a:bodyPr anchorCtr="0" anchor="ctr" bIns="91425" lIns="91425" spcFirstLastPara="1" rIns="91425" wrap="square" tIns="91425">
            <a:norm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0" name="Google Shape;130;p23"/>
          <p:cNvSpPr txBox="1"/>
          <p:nvPr>
            <p:ph idx="7" type="subTitle"/>
          </p:nvPr>
        </p:nvSpPr>
        <p:spPr>
          <a:xfrm>
            <a:off x="5868150" y="3128363"/>
            <a:ext cx="2566200" cy="229800"/>
          </a:xfrm>
          <a:prstGeom prst="rect">
            <a:avLst/>
          </a:prstGeom>
        </p:spPr>
        <p:txBody>
          <a:bodyPr anchorCtr="0" anchor="ctr" bIns="91425" lIns="91425" spcFirstLastPara="1" rIns="91425" wrap="square" tIns="91425">
            <a:normAutofit/>
          </a:bodyPr>
          <a:lstStyle>
            <a:lvl1pPr lvl="0" rtl="0">
              <a:spcBef>
                <a:spcPts val="0"/>
              </a:spcBef>
              <a:spcAft>
                <a:spcPts val="0"/>
              </a:spcAft>
              <a:buSzPts val="1200"/>
              <a:buFont typeface="Montserrat"/>
              <a:buNone/>
              <a:defRPr b="1" sz="1200">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1" name="Google Shape;131;p23"/>
          <p:cNvSpPr txBox="1"/>
          <p:nvPr>
            <p:ph idx="8" type="subTitle"/>
          </p:nvPr>
        </p:nvSpPr>
        <p:spPr>
          <a:xfrm>
            <a:off x="5855250" y="1535425"/>
            <a:ext cx="2566200" cy="399900"/>
          </a:xfrm>
          <a:prstGeom prst="rect">
            <a:avLst/>
          </a:prstGeom>
        </p:spPr>
        <p:txBody>
          <a:bodyPr anchorCtr="0" anchor="ctr" bIns="91425" lIns="91425" spcFirstLastPara="1" rIns="91425" wrap="square" tIns="91425">
            <a:norm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2" name="Google Shape;132;p23"/>
          <p:cNvSpPr txBox="1"/>
          <p:nvPr>
            <p:ph idx="9" type="subTitle"/>
          </p:nvPr>
        </p:nvSpPr>
        <p:spPr>
          <a:xfrm>
            <a:off x="5868150" y="2005638"/>
            <a:ext cx="2566200" cy="229800"/>
          </a:xfrm>
          <a:prstGeom prst="rect">
            <a:avLst/>
          </a:prstGeom>
        </p:spPr>
        <p:txBody>
          <a:bodyPr anchorCtr="0" anchor="ctr" bIns="91425" lIns="91425" spcFirstLastPara="1" rIns="91425" wrap="square" tIns="91425">
            <a:normAutofit/>
          </a:bodyPr>
          <a:lstStyle>
            <a:lvl1pPr lvl="0" rtl="0">
              <a:spcBef>
                <a:spcPts val="0"/>
              </a:spcBef>
              <a:spcAft>
                <a:spcPts val="0"/>
              </a:spcAft>
              <a:buSzPts val="1200"/>
              <a:buFont typeface="Montserrat"/>
              <a:buNone/>
              <a:defRPr b="1" sz="1200">
                <a:latin typeface="Montserrat"/>
                <a:ea typeface="Montserrat"/>
                <a:cs typeface="Montserrat"/>
                <a:sym typeface="Montserra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3" name="Google Shape;133;p2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80" name="Shape 1380"/>
        <p:cNvGrpSpPr/>
        <p:nvPr/>
      </p:nvGrpSpPr>
      <p:grpSpPr>
        <a:xfrm>
          <a:off x="0" y="0"/>
          <a:ext cx="0" cy="0"/>
          <a:chOff x="0" y="0"/>
          <a:chExt cx="0" cy="0"/>
        </a:xfrm>
      </p:grpSpPr>
      <p:sp>
        <p:nvSpPr>
          <p:cNvPr id="1381" name="Google Shape;1381;p230"/>
          <p:cNvSpPr txBox="1"/>
          <p:nvPr>
            <p:ph type="ctrTitle"/>
          </p:nvPr>
        </p:nvSpPr>
        <p:spPr>
          <a:xfrm>
            <a:off x="4141675" y="2044925"/>
            <a:ext cx="4296600" cy="11490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Font typeface="Montserrat ExtraBold"/>
              <a:buNone/>
              <a:defRPr sz="3500">
                <a:latin typeface="Montserrat ExtraBold"/>
                <a:ea typeface="Montserrat ExtraBold"/>
                <a:cs typeface="Montserrat ExtraBold"/>
                <a:sym typeface="Montserrat ExtraBold"/>
              </a:defRPr>
            </a:lvl1pPr>
            <a:lvl2pPr lvl="1"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2pPr>
            <a:lvl3pPr lvl="2"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3pPr>
            <a:lvl4pPr lvl="3"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4pPr>
            <a:lvl5pPr lvl="4"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5pPr>
            <a:lvl6pPr lvl="5"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6pPr>
            <a:lvl7pPr lvl="6"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7pPr>
            <a:lvl8pPr lvl="7"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8pPr>
            <a:lvl9pPr lvl="8"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9pPr>
          </a:lstStyle>
          <a:p/>
        </p:txBody>
      </p:sp>
      <p:sp>
        <p:nvSpPr>
          <p:cNvPr id="1382" name="Google Shape;1382;p230"/>
          <p:cNvSpPr txBox="1"/>
          <p:nvPr>
            <p:ph idx="1" type="subTitle"/>
          </p:nvPr>
        </p:nvSpPr>
        <p:spPr>
          <a:xfrm>
            <a:off x="4141675" y="3078350"/>
            <a:ext cx="4296600" cy="46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Font typeface="Open Sans"/>
              <a:buNone/>
              <a:defRPr sz="1700">
                <a:solidFill>
                  <a:srgbClr val="FFFFFF"/>
                </a:solidFill>
                <a:highlight>
                  <a:srgbClr val="FFB200"/>
                </a:highlight>
                <a:latin typeface="Open Sans"/>
                <a:ea typeface="Open Sans"/>
                <a:cs typeface="Open Sans"/>
                <a:sym typeface="Open Sans"/>
              </a:defRPr>
            </a:lvl1pPr>
            <a:lvl2pPr lvl="1" rtl="0">
              <a:lnSpc>
                <a:spcPct val="100000"/>
              </a:lnSpc>
              <a:spcBef>
                <a:spcPts val="0"/>
              </a:spcBef>
              <a:spcAft>
                <a:spcPts val="0"/>
              </a:spcAft>
              <a:buClr>
                <a:srgbClr val="000000"/>
              </a:buClr>
              <a:buSzPts val="1600"/>
              <a:buNone/>
              <a:defRPr sz="1600">
                <a:solidFill>
                  <a:srgbClr val="000000"/>
                </a:solidFill>
              </a:defRPr>
            </a:lvl2pPr>
            <a:lvl3pPr lvl="2" rtl="0">
              <a:lnSpc>
                <a:spcPct val="100000"/>
              </a:lnSpc>
              <a:spcBef>
                <a:spcPts val="0"/>
              </a:spcBef>
              <a:spcAft>
                <a:spcPts val="0"/>
              </a:spcAft>
              <a:buClr>
                <a:srgbClr val="000000"/>
              </a:buClr>
              <a:buSzPts val="1600"/>
              <a:buNone/>
              <a:defRPr sz="1600">
                <a:solidFill>
                  <a:srgbClr val="000000"/>
                </a:solidFill>
              </a:defRPr>
            </a:lvl3pPr>
            <a:lvl4pPr lvl="3" rtl="0">
              <a:lnSpc>
                <a:spcPct val="100000"/>
              </a:lnSpc>
              <a:spcBef>
                <a:spcPts val="0"/>
              </a:spcBef>
              <a:spcAft>
                <a:spcPts val="0"/>
              </a:spcAft>
              <a:buClr>
                <a:srgbClr val="000000"/>
              </a:buClr>
              <a:buSzPts val="1600"/>
              <a:buNone/>
              <a:defRPr sz="1600">
                <a:solidFill>
                  <a:srgbClr val="000000"/>
                </a:solidFill>
              </a:defRPr>
            </a:lvl4pPr>
            <a:lvl5pPr lvl="4" rtl="0">
              <a:lnSpc>
                <a:spcPct val="100000"/>
              </a:lnSpc>
              <a:spcBef>
                <a:spcPts val="0"/>
              </a:spcBef>
              <a:spcAft>
                <a:spcPts val="0"/>
              </a:spcAft>
              <a:buClr>
                <a:srgbClr val="000000"/>
              </a:buClr>
              <a:buSzPts val="1600"/>
              <a:buNone/>
              <a:defRPr sz="1600">
                <a:solidFill>
                  <a:srgbClr val="000000"/>
                </a:solidFill>
              </a:defRPr>
            </a:lvl5pPr>
            <a:lvl6pPr lvl="5" rtl="0">
              <a:lnSpc>
                <a:spcPct val="100000"/>
              </a:lnSpc>
              <a:spcBef>
                <a:spcPts val="0"/>
              </a:spcBef>
              <a:spcAft>
                <a:spcPts val="0"/>
              </a:spcAft>
              <a:buClr>
                <a:srgbClr val="000000"/>
              </a:buClr>
              <a:buSzPts val="1600"/>
              <a:buNone/>
              <a:defRPr sz="1600">
                <a:solidFill>
                  <a:srgbClr val="000000"/>
                </a:solidFill>
              </a:defRPr>
            </a:lvl6pPr>
            <a:lvl7pPr lvl="6" rtl="0">
              <a:lnSpc>
                <a:spcPct val="100000"/>
              </a:lnSpc>
              <a:spcBef>
                <a:spcPts val="0"/>
              </a:spcBef>
              <a:spcAft>
                <a:spcPts val="0"/>
              </a:spcAft>
              <a:buClr>
                <a:srgbClr val="000000"/>
              </a:buClr>
              <a:buSzPts val="1600"/>
              <a:buNone/>
              <a:defRPr sz="1600">
                <a:solidFill>
                  <a:srgbClr val="000000"/>
                </a:solidFill>
              </a:defRPr>
            </a:lvl7pPr>
            <a:lvl8pPr lvl="7" rtl="0">
              <a:lnSpc>
                <a:spcPct val="100000"/>
              </a:lnSpc>
              <a:spcBef>
                <a:spcPts val="0"/>
              </a:spcBef>
              <a:spcAft>
                <a:spcPts val="0"/>
              </a:spcAft>
              <a:buClr>
                <a:srgbClr val="000000"/>
              </a:buClr>
              <a:buSzPts val="1600"/>
              <a:buNone/>
              <a:defRPr sz="1600">
                <a:solidFill>
                  <a:srgbClr val="000000"/>
                </a:solidFill>
              </a:defRPr>
            </a:lvl8pPr>
            <a:lvl9pPr lvl="8" rtl="0">
              <a:lnSpc>
                <a:spcPct val="100000"/>
              </a:lnSpc>
              <a:spcBef>
                <a:spcPts val="0"/>
              </a:spcBef>
              <a:spcAft>
                <a:spcPts val="0"/>
              </a:spcAft>
              <a:buClr>
                <a:srgbClr val="000000"/>
              </a:buClr>
              <a:buSzPts val="1600"/>
              <a:buNone/>
              <a:defRPr sz="1600">
                <a:solidFill>
                  <a:srgbClr val="000000"/>
                </a:solidFill>
              </a:defRPr>
            </a:lvl9pPr>
          </a:lstStyle>
          <a:p/>
        </p:txBody>
      </p:sp>
      <p:sp>
        <p:nvSpPr>
          <p:cNvPr id="1383" name="Google Shape;1383;p2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4" name="Shape 1384"/>
        <p:cNvGrpSpPr/>
        <p:nvPr/>
      </p:nvGrpSpPr>
      <p:grpSpPr>
        <a:xfrm>
          <a:off x="0" y="0"/>
          <a:ext cx="0" cy="0"/>
          <a:chOff x="0" y="0"/>
          <a:chExt cx="0" cy="0"/>
        </a:xfrm>
      </p:grpSpPr>
      <p:sp>
        <p:nvSpPr>
          <p:cNvPr id="1385" name="Google Shape;1385;p231"/>
          <p:cNvSpPr txBox="1"/>
          <p:nvPr>
            <p:ph hasCustomPrompt="1" type="title"/>
          </p:nvPr>
        </p:nvSpPr>
        <p:spPr>
          <a:xfrm>
            <a:off x="720000" y="540000"/>
            <a:ext cx="3355500" cy="1555500"/>
          </a:xfrm>
          <a:prstGeom prst="rect">
            <a:avLst/>
          </a:prstGeom>
        </p:spPr>
        <p:txBody>
          <a:bodyPr anchorCtr="0" anchor="b" bIns="91425" lIns="91425" spcFirstLastPara="1" rIns="91425" wrap="square" tIns="91425">
            <a:noAutofit/>
          </a:bodyPr>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386" name="Google Shape;1386;p231"/>
          <p:cNvSpPr txBox="1"/>
          <p:nvPr>
            <p:ph idx="2" type="ctrTitle"/>
          </p:nvPr>
        </p:nvSpPr>
        <p:spPr>
          <a:xfrm>
            <a:off x="720000" y="3686175"/>
            <a:ext cx="4663200" cy="564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387" name="Google Shape;1387;p231"/>
          <p:cNvSpPr txBox="1"/>
          <p:nvPr>
            <p:ph idx="1" type="subTitle"/>
          </p:nvPr>
        </p:nvSpPr>
        <p:spPr>
          <a:xfrm>
            <a:off x="720000" y="4135200"/>
            <a:ext cx="4663200" cy="46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Font typeface="Open Sans"/>
              <a:buNone/>
              <a:defRPr sz="1700">
                <a:solidFill>
                  <a:srgbClr val="FFFFFF"/>
                </a:solidFill>
                <a:highlight>
                  <a:srgbClr val="FFB200"/>
                </a:highlight>
                <a:latin typeface="Open Sans"/>
                <a:ea typeface="Open Sans"/>
                <a:cs typeface="Open Sans"/>
                <a:sym typeface="Open Sans"/>
              </a:defRPr>
            </a:lvl1pPr>
            <a:lvl2pPr lvl="1" rtl="0">
              <a:lnSpc>
                <a:spcPct val="100000"/>
              </a:lnSpc>
              <a:spcBef>
                <a:spcPts val="0"/>
              </a:spcBef>
              <a:spcAft>
                <a:spcPts val="0"/>
              </a:spcAft>
              <a:buClr>
                <a:srgbClr val="000000"/>
              </a:buClr>
              <a:buSzPts val="1600"/>
              <a:buNone/>
              <a:defRPr sz="1600">
                <a:solidFill>
                  <a:srgbClr val="000000"/>
                </a:solidFill>
              </a:defRPr>
            </a:lvl2pPr>
            <a:lvl3pPr lvl="2" rtl="0">
              <a:lnSpc>
                <a:spcPct val="100000"/>
              </a:lnSpc>
              <a:spcBef>
                <a:spcPts val="0"/>
              </a:spcBef>
              <a:spcAft>
                <a:spcPts val="0"/>
              </a:spcAft>
              <a:buClr>
                <a:srgbClr val="000000"/>
              </a:buClr>
              <a:buSzPts val="1600"/>
              <a:buNone/>
              <a:defRPr sz="1600">
                <a:solidFill>
                  <a:srgbClr val="000000"/>
                </a:solidFill>
              </a:defRPr>
            </a:lvl3pPr>
            <a:lvl4pPr lvl="3" rtl="0">
              <a:lnSpc>
                <a:spcPct val="100000"/>
              </a:lnSpc>
              <a:spcBef>
                <a:spcPts val="0"/>
              </a:spcBef>
              <a:spcAft>
                <a:spcPts val="0"/>
              </a:spcAft>
              <a:buClr>
                <a:srgbClr val="000000"/>
              </a:buClr>
              <a:buSzPts val="1600"/>
              <a:buNone/>
              <a:defRPr sz="1600">
                <a:solidFill>
                  <a:srgbClr val="000000"/>
                </a:solidFill>
              </a:defRPr>
            </a:lvl4pPr>
            <a:lvl5pPr lvl="4" rtl="0">
              <a:lnSpc>
                <a:spcPct val="100000"/>
              </a:lnSpc>
              <a:spcBef>
                <a:spcPts val="0"/>
              </a:spcBef>
              <a:spcAft>
                <a:spcPts val="0"/>
              </a:spcAft>
              <a:buClr>
                <a:srgbClr val="000000"/>
              </a:buClr>
              <a:buSzPts val="1600"/>
              <a:buNone/>
              <a:defRPr sz="1600">
                <a:solidFill>
                  <a:srgbClr val="000000"/>
                </a:solidFill>
              </a:defRPr>
            </a:lvl5pPr>
            <a:lvl6pPr lvl="5" rtl="0">
              <a:lnSpc>
                <a:spcPct val="100000"/>
              </a:lnSpc>
              <a:spcBef>
                <a:spcPts val="0"/>
              </a:spcBef>
              <a:spcAft>
                <a:spcPts val="0"/>
              </a:spcAft>
              <a:buClr>
                <a:srgbClr val="000000"/>
              </a:buClr>
              <a:buSzPts val="1600"/>
              <a:buNone/>
              <a:defRPr sz="1600">
                <a:solidFill>
                  <a:srgbClr val="000000"/>
                </a:solidFill>
              </a:defRPr>
            </a:lvl6pPr>
            <a:lvl7pPr lvl="6" rtl="0">
              <a:lnSpc>
                <a:spcPct val="100000"/>
              </a:lnSpc>
              <a:spcBef>
                <a:spcPts val="0"/>
              </a:spcBef>
              <a:spcAft>
                <a:spcPts val="0"/>
              </a:spcAft>
              <a:buClr>
                <a:srgbClr val="000000"/>
              </a:buClr>
              <a:buSzPts val="1600"/>
              <a:buNone/>
              <a:defRPr sz="1600">
                <a:solidFill>
                  <a:srgbClr val="000000"/>
                </a:solidFill>
              </a:defRPr>
            </a:lvl7pPr>
            <a:lvl8pPr lvl="7" rtl="0">
              <a:lnSpc>
                <a:spcPct val="100000"/>
              </a:lnSpc>
              <a:spcBef>
                <a:spcPts val="0"/>
              </a:spcBef>
              <a:spcAft>
                <a:spcPts val="0"/>
              </a:spcAft>
              <a:buClr>
                <a:srgbClr val="000000"/>
              </a:buClr>
              <a:buSzPts val="1600"/>
              <a:buNone/>
              <a:defRPr sz="1600">
                <a:solidFill>
                  <a:srgbClr val="000000"/>
                </a:solidFill>
              </a:defRPr>
            </a:lvl8pPr>
            <a:lvl9pPr lvl="8" rtl="0">
              <a:lnSpc>
                <a:spcPct val="100000"/>
              </a:lnSpc>
              <a:spcBef>
                <a:spcPts val="0"/>
              </a:spcBef>
              <a:spcAft>
                <a:spcPts val="0"/>
              </a:spcAft>
              <a:buClr>
                <a:srgbClr val="000000"/>
              </a:buClr>
              <a:buSzPts val="1600"/>
              <a:buNone/>
              <a:defRPr sz="1600">
                <a:solidFill>
                  <a:srgbClr val="000000"/>
                </a:solidFill>
              </a:defRPr>
            </a:lvl9pPr>
          </a:lstStyle>
          <a:p/>
        </p:txBody>
      </p:sp>
      <p:sp>
        <p:nvSpPr>
          <p:cNvPr id="1388" name="Google Shape;1388;p2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89" name="Shape 1389"/>
        <p:cNvGrpSpPr/>
        <p:nvPr/>
      </p:nvGrpSpPr>
      <p:grpSpPr>
        <a:xfrm>
          <a:off x="0" y="0"/>
          <a:ext cx="0" cy="0"/>
          <a:chOff x="0" y="0"/>
          <a:chExt cx="0" cy="0"/>
        </a:xfrm>
      </p:grpSpPr>
      <p:sp>
        <p:nvSpPr>
          <p:cNvPr id="1390" name="Google Shape;1390;p232"/>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391" name="Google Shape;1391;p232"/>
          <p:cNvSpPr txBox="1"/>
          <p:nvPr>
            <p:ph idx="1" type="body"/>
          </p:nvPr>
        </p:nvSpPr>
        <p:spPr>
          <a:xfrm>
            <a:off x="720000" y="1112700"/>
            <a:ext cx="7704000" cy="3490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324055"/>
              </a:buClr>
              <a:buSzPts val="1200"/>
              <a:buAutoNum type="arabicPeriod"/>
              <a:defRPr sz="1200"/>
            </a:lvl1pPr>
            <a:lvl2pPr indent="-304800" lvl="1" marL="914400" rtl="0">
              <a:spcBef>
                <a:spcPts val="0"/>
              </a:spcBef>
              <a:spcAft>
                <a:spcPts val="0"/>
              </a:spcAft>
              <a:buClr>
                <a:srgbClr val="324055"/>
              </a:buClr>
              <a:buSzPts val="1200"/>
              <a:buFont typeface="Muli"/>
              <a:buAutoNum type="alphaLcPeriod"/>
              <a:defRPr sz="1200"/>
            </a:lvl2pPr>
            <a:lvl3pPr indent="-304800" lvl="2" marL="1371600" rtl="0">
              <a:spcBef>
                <a:spcPts val="0"/>
              </a:spcBef>
              <a:spcAft>
                <a:spcPts val="0"/>
              </a:spcAft>
              <a:buClr>
                <a:srgbClr val="324055"/>
              </a:buClr>
              <a:buSzPts val="1200"/>
              <a:buFont typeface="Muli"/>
              <a:buAutoNum type="romanLcPeriod"/>
              <a:defRPr sz="1200"/>
            </a:lvl3pPr>
            <a:lvl4pPr indent="-304800" lvl="3" marL="1828800" rtl="0">
              <a:spcBef>
                <a:spcPts val="0"/>
              </a:spcBef>
              <a:spcAft>
                <a:spcPts val="0"/>
              </a:spcAft>
              <a:buClr>
                <a:srgbClr val="324055"/>
              </a:buClr>
              <a:buSzPts val="1200"/>
              <a:buFont typeface="Muli"/>
              <a:buAutoNum type="arabicPeriod"/>
              <a:defRPr sz="1200"/>
            </a:lvl4pPr>
            <a:lvl5pPr indent="-304800" lvl="4" marL="2286000" rtl="0">
              <a:spcBef>
                <a:spcPts val="0"/>
              </a:spcBef>
              <a:spcAft>
                <a:spcPts val="0"/>
              </a:spcAft>
              <a:buClr>
                <a:srgbClr val="324055"/>
              </a:buClr>
              <a:buSzPts val="1200"/>
              <a:buFont typeface="Muli"/>
              <a:buAutoNum type="alphaLcPeriod"/>
              <a:defRPr sz="1200"/>
            </a:lvl5pPr>
            <a:lvl6pPr indent="-304800" lvl="5" marL="2743200" rtl="0">
              <a:spcBef>
                <a:spcPts val="0"/>
              </a:spcBef>
              <a:spcAft>
                <a:spcPts val="0"/>
              </a:spcAft>
              <a:buClr>
                <a:srgbClr val="324055"/>
              </a:buClr>
              <a:buSzPts val="1200"/>
              <a:buFont typeface="Muli"/>
              <a:buAutoNum type="romanLcPeriod"/>
              <a:defRPr sz="1200"/>
            </a:lvl6pPr>
            <a:lvl7pPr indent="-304800" lvl="6" marL="3200400" rtl="0">
              <a:spcBef>
                <a:spcPts val="0"/>
              </a:spcBef>
              <a:spcAft>
                <a:spcPts val="0"/>
              </a:spcAft>
              <a:buClr>
                <a:srgbClr val="324055"/>
              </a:buClr>
              <a:buSzPts val="1200"/>
              <a:buFont typeface="Muli"/>
              <a:buAutoNum type="arabicPeriod"/>
              <a:defRPr sz="1200"/>
            </a:lvl7pPr>
            <a:lvl8pPr indent="-304800" lvl="7" marL="3657600" rtl="0">
              <a:spcBef>
                <a:spcPts val="0"/>
              </a:spcBef>
              <a:spcAft>
                <a:spcPts val="0"/>
              </a:spcAft>
              <a:buClr>
                <a:srgbClr val="324055"/>
              </a:buClr>
              <a:buSzPts val="1200"/>
              <a:buFont typeface="Muli"/>
              <a:buAutoNum type="alphaLcPeriod"/>
              <a:defRPr sz="1200"/>
            </a:lvl8pPr>
            <a:lvl9pPr indent="-304800" lvl="8" marL="4114800" rtl="0">
              <a:spcBef>
                <a:spcPts val="0"/>
              </a:spcBef>
              <a:spcAft>
                <a:spcPts val="0"/>
              </a:spcAft>
              <a:buClr>
                <a:srgbClr val="324055"/>
              </a:buClr>
              <a:buSzPts val="1200"/>
              <a:buFont typeface="Muli"/>
              <a:buAutoNum type="romanLcPeriod"/>
              <a:defRPr sz="1200"/>
            </a:lvl9pPr>
          </a:lstStyle>
          <a:p/>
        </p:txBody>
      </p:sp>
      <p:sp>
        <p:nvSpPr>
          <p:cNvPr id="1392" name="Google Shape;1392;p2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3" name="Shape 1393"/>
        <p:cNvGrpSpPr/>
        <p:nvPr/>
      </p:nvGrpSpPr>
      <p:grpSpPr>
        <a:xfrm>
          <a:off x="0" y="0"/>
          <a:ext cx="0" cy="0"/>
          <a:chOff x="0" y="0"/>
          <a:chExt cx="0" cy="0"/>
        </a:xfrm>
      </p:grpSpPr>
      <p:sp>
        <p:nvSpPr>
          <p:cNvPr id="1394" name="Google Shape;1394;p233"/>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2400"/>
              <a:buNone/>
              <a:defRPr>
                <a:solidFill>
                  <a:srgbClr val="000000"/>
                </a:solidFill>
              </a:defRPr>
            </a:lvl1pPr>
            <a:lvl2pPr lvl="1" rtl="0" algn="ctr">
              <a:spcBef>
                <a:spcPts val="0"/>
              </a:spcBef>
              <a:spcAft>
                <a:spcPts val="0"/>
              </a:spcAft>
              <a:buClr>
                <a:srgbClr val="000000"/>
              </a:buClr>
              <a:buSzPts val="2400"/>
              <a:buNone/>
              <a:defRPr>
                <a:solidFill>
                  <a:srgbClr val="000000"/>
                </a:solidFill>
              </a:defRPr>
            </a:lvl2pPr>
            <a:lvl3pPr lvl="2" rtl="0" algn="ctr">
              <a:spcBef>
                <a:spcPts val="0"/>
              </a:spcBef>
              <a:spcAft>
                <a:spcPts val="0"/>
              </a:spcAft>
              <a:buClr>
                <a:srgbClr val="000000"/>
              </a:buClr>
              <a:buSzPts val="2400"/>
              <a:buNone/>
              <a:defRPr>
                <a:solidFill>
                  <a:srgbClr val="000000"/>
                </a:solidFill>
              </a:defRPr>
            </a:lvl3pPr>
            <a:lvl4pPr lvl="3" rtl="0" algn="ctr">
              <a:spcBef>
                <a:spcPts val="0"/>
              </a:spcBef>
              <a:spcAft>
                <a:spcPts val="0"/>
              </a:spcAft>
              <a:buClr>
                <a:srgbClr val="000000"/>
              </a:buClr>
              <a:buSzPts val="2400"/>
              <a:buNone/>
              <a:defRPr>
                <a:solidFill>
                  <a:srgbClr val="000000"/>
                </a:solidFill>
              </a:defRPr>
            </a:lvl4pPr>
            <a:lvl5pPr lvl="4" rtl="0" algn="ctr">
              <a:spcBef>
                <a:spcPts val="0"/>
              </a:spcBef>
              <a:spcAft>
                <a:spcPts val="0"/>
              </a:spcAft>
              <a:buClr>
                <a:srgbClr val="000000"/>
              </a:buClr>
              <a:buSzPts val="2400"/>
              <a:buNone/>
              <a:defRPr>
                <a:solidFill>
                  <a:srgbClr val="000000"/>
                </a:solidFill>
              </a:defRPr>
            </a:lvl5pPr>
            <a:lvl6pPr lvl="5" rtl="0" algn="ctr">
              <a:spcBef>
                <a:spcPts val="0"/>
              </a:spcBef>
              <a:spcAft>
                <a:spcPts val="0"/>
              </a:spcAft>
              <a:buClr>
                <a:srgbClr val="000000"/>
              </a:buClr>
              <a:buSzPts val="2400"/>
              <a:buNone/>
              <a:defRPr>
                <a:solidFill>
                  <a:srgbClr val="000000"/>
                </a:solidFill>
              </a:defRPr>
            </a:lvl6pPr>
            <a:lvl7pPr lvl="6" rtl="0" algn="ctr">
              <a:spcBef>
                <a:spcPts val="0"/>
              </a:spcBef>
              <a:spcAft>
                <a:spcPts val="0"/>
              </a:spcAft>
              <a:buClr>
                <a:srgbClr val="000000"/>
              </a:buClr>
              <a:buSzPts val="2400"/>
              <a:buNone/>
              <a:defRPr>
                <a:solidFill>
                  <a:srgbClr val="000000"/>
                </a:solidFill>
              </a:defRPr>
            </a:lvl7pPr>
            <a:lvl8pPr lvl="7" rtl="0" algn="ctr">
              <a:spcBef>
                <a:spcPts val="0"/>
              </a:spcBef>
              <a:spcAft>
                <a:spcPts val="0"/>
              </a:spcAft>
              <a:buClr>
                <a:srgbClr val="000000"/>
              </a:buClr>
              <a:buSzPts val="2400"/>
              <a:buNone/>
              <a:defRPr>
                <a:solidFill>
                  <a:srgbClr val="000000"/>
                </a:solidFill>
              </a:defRPr>
            </a:lvl8pPr>
            <a:lvl9pPr lvl="8" rtl="0" algn="ctr">
              <a:spcBef>
                <a:spcPts val="0"/>
              </a:spcBef>
              <a:spcAft>
                <a:spcPts val="0"/>
              </a:spcAft>
              <a:buClr>
                <a:srgbClr val="000000"/>
              </a:buClr>
              <a:buSzPts val="2400"/>
              <a:buNone/>
              <a:defRPr>
                <a:solidFill>
                  <a:srgbClr val="000000"/>
                </a:solidFill>
              </a:defRPr>
            </a:lvl9pPr>
          </a:lstStyle>
          <a:p/>
        </p:txBody>
      </p:sp>
      <p:sp>
        <p:nvSpPr>
          <p:cNvPr id="1395" name="Google Shape;1395;p233"/>
          <p:cNvSpPr txBox="1"/>
          <p:nvPr>
            <p:ph idx="1" type="subTitle"/>
          </p:nvPr>
        </p:nvSpPr>
        <p:spPr>
          <a:xfrm>
            <a:off x="5015194" y="3414771"/>
            <a:ext cx="3002700" cy="354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2pPr>
            <a:lvl3pPr lvl="2"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3pPr>
            <a:lvl4pPr lvl="3"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4pPr>
            <a:lvl5pPr lvl="4"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5pPr>
            <a:lvl6pPr lvl="5"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6pPr>
            <a:lvl7pPr lvl="6"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7pPr>
            <a:lvl8pPr lvl="7"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8pPr>
            <a:lvl9pPr lvl="8" rtl="0" algn="ctr">
              <a:spcBef>
                <a:spcPts val="1600"/>
              </a:spcBef>
              <a:spcAft>
                <a:spcPts val="1600"/>
              </a:spcAft>
              <a:buSzPts val="1400"/>
              <a:buFont typeface="Montserrat ExtraBold"/>
              <a:buNone/>
              <a:defRPr>
                <a:latin typeface="Montserrat ExtraBold"/>
                <a:ea typeface="Montserrat ExtraBold"/>
                <a:cs typeface="Montserrat ExtraBold"/>
                <a:sym typeface="Montserrat ExtraBold"/>
              </a:defRPr>
            </a:lvl9pPr>
          </a:lstStyle>
          <a:p/>
        </p:txBody>
      </p:sp>
      <p:sp>
        <p:nvSpPr>
          <p:cNvPr id="1396" name="Google Shape;1396;p233"/>
          <p:cNvSpPr txBox="1"/>
          <p:nvPr>
            <p:ph idx="2" type="body"/>
          </p:nvPr>
        </p:nvSpPr>
        <p:spPr>
          <a:xfrm>
            <a:off x="5011369" y="4054996"/>
            <a:ext cx="3002700" cy="5172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397" name="Google Shape;1397;p233"/>
          <p:cNvSpPr txBox="1"/>
          <p:nvPr>
            <p:ph idx="3" type="subTitle"/>
          </p:nvPr>
        </p:nvSpPr>
        <p:spPr>
          <a:xfrm>
            <a:off x="1129931" y="3414771"/>
            <a:ext cx="3002700" cy="354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2pPr>
            <a:lvl3pPr lvl="2"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3pPr>
            <a:lvl4pPr lvl="3"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4pPr>
            <a:lvl5pPr lvl="4"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5pPr>
            <a:lvl6pPr lvl="5"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6pPr>
            <a:lvl7pPr lvl="6"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7pPr>
            <a:lvl8pPr lvl="7"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8pPr>
            <a:lvl9pPr lvl="8" rtl="0" algn="ctr">
              <a:spcBef>
                <a:spcPts val="1600"/>
              </a:spcBef>
              <a:spcAft>
                <a:spcPts val="1600"/>
              </a:spcAft>
              <a:buSzPts val="1400"/>
              <a:buFont typeface="Montserrat ExtraBold"/>
              <a:buNone/>
              <a:defRPr>
                <a:latin typeface="Montserrat ExtraBold"/>
                <a:ea typeface="Montserrat ExtraBold"/>
                <a:cs typeface="Montserrat ExtraBold"/>
                <a:sym typeface="Montserrat ExtraBold"/>
              </a:defRPr>
            </a:lvl9pPr>
          </a:lstStyle>
          <a:p/>
        </p:txBody>
      </p:sp>
      <p:sp>
        <p:nvSpPr>
          <p:cNvPr id="1398" name="Google Shape;1398;p233"/>
          <p:cNvSpPr txBox="1"/>
          <p:nvPr>
            <p:ph idx="4" type="body"/>
          </p:nvPr>
        </p:nvSpPr>
        <p:spPr>
          <a:xfrm>
            <a:off x="1126106" y="4054996"/>
            <a:ext cx="3002700" cy="5172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399" name="Google Shape;1399;p2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0" name="Shape 1400"/>
        <p:cNvGrpSpPr/>
        <p:nvPr/>
      </p:nvGrpSpPr>
      <p:grpSpPr>
        <a:xfrm>
          <a:off x="0" y="0"/>
          <a:ext cx="0" cy="0"/>
          <a:chOff x="0" y="0"/>
          <a:chExt cx="0" cy="0"/>
        </a:xfrm>
      </p:grpSpPr>
      <p:sp>
        <p:nvSpPr>
          <p:cNvPr id="1401" name="Google Shape;1401;p234"/>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402" name="Google Shape;1402;p2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03" name="Shape 1403"/>
        <p:cNvGrpSpPr/>
        <p:nvPr/>
      </p:nvGrpSpPr>
      <p:grpSpPr>
        <a:xfrm>
          <a:off x="0" y="0"/>
          <a:ext cx="0" cy="0"/>
          <a:chOff x="0" y="0"/>
          <a:chExt cx="0" cy="0"/>
        </a:xfrm>
      </p:grpSpPr>
      <p:sp>
        <p:nvSpPr>
          <p:cNvPr id="1404" name="Google Shape;1404;p235"/>
          <p:cNvSpPr txBox="1"/>
          <p:nvPr>
            <p:ph idx="1" type="body"/>
          </p:nvPr>
        </p:nvSpPr>
        <p:spPr>
          <a:xfrm>
            <a:off x="4914900" y="1399050"/>
            <a:ext cx="3509100" cy="32043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1600"/>
              </a:spcBef>
              <a:spcAft>
                <a:spcPts val="0"/>
              </a:spcAft>
              <a:buSzPts val="1400"/>
              <a:buChar char="○"/>
              <a:defRPr/>
            </a:lvl2pPr>
            <a:lvl3pPr indent="-317500" lvl="2" marL="1371600" rtl="0">
              <a:lnSpc>
                <a:spcPct val="100000"/>
              </a:lnSpc>
              <a:spcBef>
                <a:spcPts val="1600"/>
              </a:spcBef>
              <a:spcAft>
                <a:spcPts val="0"/>
              </a:spcAft>
              <a:buSzPts val="1400"/>
              <a:buChar char="■"/>
              <a:defRPr/>
            </a:lvl3pPr>
            <a:lvl4pPr indent="-317500" lvl="3" marL="1828800" rtl="0">
              <a:lnSpc>
                <a:spcPct val="100000"/>
              </a:lnSpc>
              <a:spcBef>
                <a:spcPts val="1600"/>
              </a:spcBef>
              <a:spcAft>
                <a:spcPts val="0"/>
              </a:spcAft>
              <a:buSzPts val="1400"/>
              <a:buChar char="●"/>
              <a:defRPr/>
            </a:lvl4pPr>
            <a:lvl5pPr indent="-317500" lvl="4" marL="2286000" rtl="0">
              <a:lnSpc>
                <a:spcPct val="100000"/>
              </a:lnSpc>
              <a:spcBef>
                <a:spcPts val="1600"/>
              </a:spcBef>
              <a:spcAft>
                <a:spcPts val="0"/>
              </a:spcAft>
              <a:buSzPts val="1400"/>
              <a:buChar char="○"/>
              <a:defRPr/>
            </a:lvl5pPr>
            <a:lvl6pPr indent="-317500" lvl="5" marL="2743200" rtl="0">
              <a:lnSpc>
                <a:spcPct val="100000"/>
              </a:lnSpc>
              <a:spcBef>
                <a:spcPts val="1600"/>
              </a:spcBef>
              <a:spcAft>
                <a:spcPts val="0"/>
              </a:spcAft>
              <a:buSzPts val="1400"/>
              <a:buChar char="■"/>
              <a:defRPr/>
            </a:lvl6pPr>
            <a:lvl7pPr indent="-317500" lvl="6" marL="3200400" rtl="0">
              <a:lnSpc>
                <a:spcPct val="100000"/>
              </a:lnSpc>
              <a:spcBef>
                <a:spcPts val="1600"/>
              </a:spcBef>
              <a:spcAft>
                <a:spcPts val="0"/>
              </a:spcAft>
              <a:buSzPts val="1400"/>
              <a:buChar char="●"/>
              <a:defRPr/>
            </a:lvl7pPr>
            <a:lvl8pPr indent="-317500" lvl="7" marL="3657600" rtl="0">
              <a:lnSpc>
                <a:spcPct val="100000"/>
              </a:lnSpc>
              <a:spcBef>
                <a:spcPts val="1600"/>
              </a:spcBef>
              <a:spcAft>
                <a:spcPts val="0"/>
              </a:spcAft>
              <a:buSzPts val="1400"/>
              <a:buChar char="○"/>
              <a:defRPr/>
            </a:lvl8pPr>
            <a:lvl9pPr indent="-317500" lvl="8" marL="4114800" rtl="0">
              <a:lnSpc>
                <a:spcPct val="100000"/>
              </a:lnSpc>
              <a:spcBef>
                <a:spcPts val="1600"/>
              </a:spcBef>
              <a:spcAft>
                <a:spcPts val="1600"/>
              </a:spcAft>
              <a:buSzPts val="1400"/>
              <a:buChar char="■"/>
              <a:defRPr/>
            </a:lvl9pPr>
          </a:lstStyle>
          <a:p/>
        </p:txBody>
      </p:sp>
      <p:sp>
        <p:nvSpPr>
          <p:cNvPr id="1405" name="Google Shape;1405;p235"/>
          <p:cNvSpPr txBox="1"/>
          <p:nvPr>
            <p:ph type="title"/>
          </p:nvPr>
        </p:nvSpPr>
        <p:spPr>
          <a:xfrm>
            <a:off x="4914900" y="540000"/>
            <a:ext cx="3162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406" name="Google Shape;1406;p2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FFFFFF"/>
        </a:solidFill>
      </p:bgPr>
    </p:bg>
    <p:spTree>
      <p:nvGrpSpPr>
        <p:cNvPr id="1407" name="Shape 1407"/>
        <p:cNvGrpSpPr/>
        <p:nvPr/>
      </p:nvGrpSpPr>
      <p:grpSpPr>
        <a:xfrm>
          <a:off x="0" y="0"/>
          <a:ext cx="0" cy="0"/>
          <a:chOff x="0" y="0"/>
          <a:chExt cx="0" cy="0"/>
        </a:xfrm>
      </p:grpSpPr>
      <p:sp>
        <p:nvSpPr>
          <p:cNvPr id="1408" name="Google Shape;1408;p236"/>
          <p:cNvSpPr txBox="1"/>
          <p:nvPr>
            <p:ph type="title"/>
          </p:nvPr>
        </p:nvSpPr>
        <p:spPr>
          <a:xfrm>
            <a:off x="720000" y="613050"/>
            <a:ext cx="7704000" cy="1181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4800"/>
              <a:buNone/>
              <a:defRPr sz="4800">
                <a:solidFill>
                  <a:srgbClr val="000000"/>
                </a:solidFill>
              </a:defRPr>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1409" name="Google Shape;1409;p2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10" name="Shape 1410"/>
        <p:cNvGrpSpPr/>
        <p:nvPr/>
      </p:nvGrpSpPr>
      <p:grpSpPr>
        <a:xfrm>
          <a:off x="0" y="0"/>
          <a:ext cx="0" cy="0"/>
          <a:chOff x="0" y="0"/>
          <a:chExt cx="0" cy="0"/>
        </a:xfrm>
      </p:grpSpPr>
      <p:sp>
        <p:nvSpPr>
          <p:cNvPr id="1411" name="Google Shape;1411;p237"/>
          <p:cNvSpPr/>
          <p:nvPr/>
        </p:nvSpPr>
        <p:spPr>
          <a:xfrm>
            <a:off x="4572000" y="-125"/>
            <a:ext cx="4572000" cy="5143500"/>
          </a:xfrm>
          <a:prstGeom prst="rect">
            <a:avLst/>
          </a:prstGeom>
          <a:solidFill>
            <a:srgbClr val="FFB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37"/>
          <p:cNvSpPr txBox="1"/>
          <p:nvPr>
            <p:ph type="title"/>
          </p:nvPr>
        </p:nvSpPr>
        <p:spPr>
          <a:xfrm>
            <a:off x="720000" y="1185550"/>
            <a:ext cx="3709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413" name="Google Shape;1413;p237"/>
          <p:cNvSpPr txBox="1"/>
          <p:nvPr>
            <p:ph idx="1" type="subTitle"/>
          </p:nvPr>
        </p:nvSpPr>
        <p:spPr>
          <a:xfrm>
            <a:off x="720000" y="2898325"/>
            <a:ext cx="3709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414" name="Google Shape;1414;p237"/>
          <p:cNvSpPr txBox="1"/>
          <p:nvPr>
            <p:ph idx="2" type="body"/>
          </p:nvPr>
        </p:nvSpPr>
        <p:spPr>
          <a:xfrm>
            <a:off x="4939500" y="540000"/>
            <a:ext cx="3484500" cy="40635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rgbClr val="FFFFFF"/>
              </a:buClr>
              <a:buSzPts val="1800"/>
              <a:buChar char="●"/>
              <a:defRPr>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17500" lvl="3" marL="1828800" rtl="0">
              <a:spcBef>
                <a:spcPts val="1600"/>
              </a:spcBef>
              <a:spcAft>
                <a:spcPts val="0"/>
              </a:spcAft>
              <a:buClr>
                <a:srgbClr val="FFFFFF"/>
              </a:buClr>
              <a:buSzPts val="1400"/>
              <a:buChar char="●"/>
              <a:defRPr>
                <a:solidFill>
                  <a:srgbClr val="FFFFFF"/>
                </a:solidFill>
              </a:defRPr>
            </a:lvl4pPr>
            <a:lvl5pPr indent="-317500" lvl="4" marL="2286000" rtl="0">
              <a:spcBef>
                <a:spcPts val="1600"/>
              </a:spcBef>
              <a:spcAft>
                <a:spcPts val="0"/>
              </a:spcAft>
              <a:buClr>
                <a:srgbClr val="FFFFFF"/>
              </a:buClr>
              <a:buSzPts val="1400"/>
              <a:buChar char="○"/>
              <a:defRPr>
                <a:solidFill>
                  <a:srgbClr val="FFFFFF"/>
                </a:solidFill>
              </a:defRPr>
            </a:lvl5pPr>
            <a:lvl6pPr indent="-317500" lvl="5" marL="2743200" rtl="0">
              <a:spcBef>
                <a:spcPts val="1600"/>
              </a:spcBef>
              <a:spcAft>
                <a:spcPts val="0"/>
              </a:spcAft>
              <a:buClr>
                <a:srgbClr val="FFFFFF"/>
              </a:buClr>
              <a:buSzPts val="1400"/>
              <a:buChar char="■"/>
              <a:defRPr>
                <a:solidFill>
                  <a:srgbClr val="FFFFFF"/>
                </a:solidFill>
              </a:defRPr>
            </a:lvl6pPr>
            <a:lvl7pPr indent="-317500" lvl="6" marL="3200400" rtl="0">
              <a:spcBef>
                <a:spcPts val="1600"/>
              </a:spcBef>
              <a:spcAft>
                <a:spcPts val="0"/>
              </a:spcAft>
              <a:buClr>
                <a:srgbClr val="FFFFFF"/>
              </a:buClr>
              <a:buSzPts val="1400"/>
              <a:buChar char="●"/>
              <a:defRPr>
                <a:solidFill>
                  <a:srgbClr val="FFFFFF"/>
                </a:solidFill>
              </a:defRPr>
            </a:lvl7pPr>
            <a:lvl8pPr indent="-317500" lvl="7" marL="3657600" rtl="0">
              <a:spcBef>
                <a:spcPts val="1600"/>
              </a:spcBef>
              <a:spcAft>
                <a:spcPts val="0"/>
              </a:spcAft>
              <a:buClr>
                <a:srgbClr val="FFFFFF"/>
              </a:buClr>
              <a:buSzPts val="1400"/>
              <a:buChar char="○"/>
              <a:defRPr>
                <a:solidFill>
                  <a:srgbClr val="FFFFFF"/>
                </a:solidFill>
              </a:defRPr>
            </a:lvl8pPr>
            <a:lvl9pPr indent="-317500" lvl="8" marL="4114800" rtl="0">
              <a:spcBef>
                <a:spcPts val="1600"/>
              </a:spcBef>
              <a:spcAft>
                <a:spcPts val="1600"/>
              </a:spcAft>
              <a:buClr>
                <a:srgbClr val="FFFFFF"/>
              </a:buClr>
              <a:buSzPts val="1400"/>
              <a:buChar char="■"/>
              <a:defRPr>
                <a:solidFill>
                  <a:srgbClr val="FFFFFF"/>
                </a:solidFill>
              </a:defRPr>
            </a:lvl9pPr>
          </a:lstStyle>
          <a:p/>
        </p:txBody>
      </p:sp>
      <p:sp>
        <p:nvSpPr>
          <p:cNvPr id="1415" name="Google Shape;1415;p2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16" name="Shape 1416"/>
        <p:cNvGrpSpPr/>
        <p:nvPr/>
      </p:nvGrpSpPr>
      <p:grpSpPr>
        <a:xfrm>
          <a:off x="0" y="0"/>
          <a:ext cx="0" cy="0"/>
          <a:chOff x="0" y="0"/>
          <a:chExt cx="0" cy="0"/>
        </a:xfrm>
      </p:grpSpPr>
      <p:sp>
        <p:nvSpPr>
          <p:cNvPr id="1417" name="Google Shape;1417;p238"/>
          <p:cNvSpPr txBox="1"/>
          <p:nvPr>
            <p:ph idx="1" type="body"/>
          </p:nvPr>
        </p:nvSpPr>
        <p:spPr>
          <a:xfrm>
            <a:off x="720000" y="4162425"/>
            <a:ext cx="7704000" cy="4410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400"/>
              <a:buNone/>
              <a:defRPr sz="1400"/>
            </a:lvl1pPr>
          </a:lstStyle>
          <a:p/>
        </p:txBody>
      </p:sp>
      <p:sp>
        <p:nvSpPr>
          <p:cNvPr id="1418" name="Google Shape;1418;p2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19" name="Shape 1419"/>
        <p:cNvGrpSpPr/>
        <p:nvPr/>
      </p:nvGrpSpPr>
      <p:grpSpPr>
        <a:xfrm>
          <a:off x="0" y="0"/>
          <a:ext cx="0" cy="0"/>
          <a:chOff x="0" y="0"/>
          <a:chExt cx="0" cy="0"/>
        </a:xfrm>
      </p:grpSpPr>
      <p:sp>
        <p:nvSpPr>
          <p:cNvPr id="1420" name="Google Shape;1420;p239"/>
          <p:cNvSpPr txBox="1"/>
          <p:nvPr>
            <p:ph hasCustomPrompt="1" type="title"/>
          </p:nvPr>
        </p:nvSpPr>
        <p:spPr>
          <a:xfrm>
            <a:off x="622763" y="2390125"/>
            <a:ext cx="7704000" cy="17895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7000"/>
              <a:buNone/>
              <a:defRPr sz="8000">
                <a:solidFill>
                  <a:srgbClr val="000000"/>
                </a:solidFill>
              </a:defRPr>
            </a:lvl1pPr>
            <a:lvl2pPr lvl="1" rtl="0">
              <a:spcBef>
                <a:spcPts val="0"/>
              </a:spcBef>
              <a:spcAft>
                <a:spcPts val="0"/>
              </a:spcAft>
              <a:buClr>
                <a:srgbClr val="FFFFFF"/>
              </a:buClr>
              <a:buSzPts val="7000"/>
              <a:buNone/>
              <a:defRPr sz="7000">
                <a:solidFill>
                  <a:srgbClr val="FFFFFF"/>
                </a:solidFill>
              </a:defRPr>
            </a:lvl2pPr>
            <a:lvl3pPr lvl="2" rtl="0">
              <a:spcBef>
                <a:spcPts val="0"/>
              </a:spcBef>
              <a:spcAft>
                <a:spcPts val="0"/>
              </a:spcAft>
              <a:buClr>
                <a:srgbClr val="FFFFFF"/>
              </a:buClr>
              <a:buSzPts val="7000"/>
              <a:buNone/>
              <a:defRPr sz="7000">
                <a:solidFill>
                  <a:srgbClr val="FFFFFF"/>
                </a:solidFill>
              </a:defRPr>
            </a:lvl3pPr>
            <a:lvl4pPr lvl="3" rtl="0">
              <a:spcBef>
                <a:spcPts val="0"/>
              </a:spcBef>
              <a:spcAft>
                <a:spcPts val="0"/>
              </a:spcAft>
              <a:buClr>
                <a:srgbClr val="FFFFFF"/>
              </a:buClr>
              <a:buSzPts val="7000"/>
              <a:buNone/>
              <a:defRPr sz="7000">
                <a:solidFill>
                  <a:srgbClr val="FFFFFF"/>
                </a:solidFill>
              </a:defRPr>
            </a:lvl4pPr>
            <a:lvl5pPr lvl="4" rtl="0">
              <a:spcBef>
                <a:spcPts val="0"/>
              </a:spcBef>
              <a:spcAft>
                <a:spcPts val="0"/>
              </a:spcAft>
              <a:buClr>
                <a:srgbClr val="FFFFFF"/>
              </a:buClr>
              <a:buSzPts val="7000"/>
              <a:buNone/>
              <a:defRPr sz="7000">
                <a:solidFill>
                  <a:srgbClr val="FFFFFF"/>
                </a:solidFill>
              </a:defRPr>
            </a:lvl5pPr>
            <a:lvl6pPr lvl="5" rtl="0">
              <a:spcBef>
                <a:spcPts val="0"/>
              </a:spcBef>
              <a:spcAft>
                <a:spcPts val="0"/>
              </a:spcAft>
              <a:buClr>
                <a:srgbClr val="FFFFFF"/>
              </a:buClr>
              <a:buSzPts val="7000"/>
              <a:buNone/>
              <a:defRPr sz="7000">
                <a:solidFill>
                  <a:srgbClr val="FFFFFF"/>
                </a:solidFill>
              </a:defRPr>
            </a:lvl6pPr>
            <a:lvl7pPr lvl="6" rtl="0">
              <a:spcBef>
                <a:spcPts val="0"/>
              </a:spcBef>
              <a:spcAft>
                <a:spcPts val="0"/>
              </a:spcAft>
              <a:buClr>
                <a:srgbClr val="FFFFFF"/>
              </a:buClr>
              <a:buSzPts val="7000"/>
              <a:buNone/>
              <a:defRPr sz="7000">
                <a:solidFill>
                  <a:srgbClr val="FFFFFF"/>
                </a:solidFill>
              </a:defRPr>
            </a:lvl7pPr>
            <a:lvl8pPr lvl="7" rtl="0">
              <a:spcBef>
                <a:spcPts val="0"/>
              </a:spcBef>
              <a:spcAft>
                <a:spcPts val="0"/>
              </a:spcAft>
              <a:buClr>
                <a:srgbClr val="FFFFFF"/>
              </a:buClr>
              <a:buSzPts val="7000"/>
              <a:buNone/>
              <a:defRPr sz="7000">
                <a:solidFill>
                  <a:srgbClr val="FFFFFF"/>
                </a:solidFill>
              </a:defRPr>
            </a:lvl8pPr>
            <a:lvl9pPr lvl="8" rtl="0">
              <a:spcBef>
                <a:spcPts val="0"/>
              </a:spcBef>
              <a:spcAft>
                <a:spcPts val="0"/>
              </a:spcAft>
              <a:buClr>
                <a:srgbClr val="FFFFFF"/>
              </a:buClr>
              <a:buSzPts val="7000"/>
              <a:buNone/>
              <a:defRPr sz="7000">
                <a:solidFill>
                  <a:srgbClr val="FFFFFF"/>
                </a:solidFill>
              </a:defRPr>
            </a:lvl9pPr>
          </a:lstStyle>
          <a:p>
            <a:r>
              <a:t>xx%</a:t>
            </a:r>
          </a:p>
        </p:txBody>
      </p:sp>
      <p:sp>
        <p:nvSpPr>
          <p:cNvPr id="1421" name="Google Shape;1421;p239"/>
          <p:cNvSpPr txBox="1"/>
          <p:nvPr>
            <p:ph idx="1" type="subTitle"/>
          </p:nvPr>
        </p:nvSpPr>
        <p:spPr>
          <a:xfrm>
            <a:off x="613775" y="4171175"/>
            <a:ext cx="6964500" cy="43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1800"/>
              <a:buNone/>
              <a:defRPr>
                <a:solidFill>
                  <a:srgbClr val="FFFFFF"/>
                </a:solidFill>
                <a:highlight>
                  <a:schemeClr val="accent6"/>
                </a:highligh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422" name="Google Shape;1422;p2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CUSTOM_12">
    <p:spTree>
      <p:nvGrpSpPr>
        <p:cNvPr id="134" name="Shape 134"/>
        <p:cNvGrpSpPr/>
        <p:nvPr/>
      </p:nvGrpSpPr>
      <p:grpSpPr>
        <a:xfrm>
          <a:off x="0" y="0"/>
          <a:ext cx="0" cy="0"/>
          <a:chOff x="0" y="0"/>
          <a:chExt cx="0" cy="0"/>
        </a:xfrm>
      </p:grpSpPr>
      <p:sp>
        <p:nvSpPr>
          <p:cNvPr id="135" name="Google Shape;135;p24"/>
          <p:cNvSpPr txBox="1"/>
          <p:nvPr>
            <p:ph type="title"/>
          </p:nvPr>
        </p:nvSpPr>
        <p:spPr>
          <a:xfrm>
            <a:off x="622617" y="981805"/>
            <a:ext cx="2958900" cy="12759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FFFFFF"/>
              </a:buClr>
              <a:buSzPts val="5000"/>
              <a:buNone/>
              <a:defRPr>
                <a:solidFill>
                  <a:schemeClr val="lt2"/>
                </a:solidFill>
              </a:defRPr>
            </a:lvl1pPr>
            <a:lvl2pPr lvl="1" rtl="0">
              <a:spcBef>
                <a:spcPts val="0"/>
              </a:spcBef>
              <a:spcAft>
                <a:spcPts val="0"/>
              </a:spcAft>
              <a:buSzPts val="7000"/>
              <a:buNone/>
              <a:defRPr sz="7000">
                <a:latin typeface="Open Sans"/>
                <a:ea typeface="Open Sans"/>
                <a:cs typeface="Open Sans"/>
                <a:sym typeface="Open Sans"/>
              </a:defRPr>
            </a:lvl2pPr>
            <a:lvl3pPr lvl="2" rtl="0">
              <a:spcBef>
                <a:spcPts val="0"/>
              </a:spcBef>
              <a:spcAft>
                <a:spcPts val="0"/>
              </a:spcAft>
              <a:buSzPts val="7000"/>
              <a:buNone/>
              <a:defRPr sz="7000">
                <a:latin typeface="Open Sans"/>
                <a:ea typeface="Open Sans"/>
                <a:cs typeface="Open Sans"/>
                <a:sym typeface="Open Sans"/>
              </a:defRPr>
            </a:lvl3pPr>
            <a:lvl4pPr lvl="3" rtl="0">
              <a:spcBef>
                <a:spcPts val="0"/>
              </a:spcBef>
              <a:spcAft>
                <a:spcPts val="0"/>
              </a:spcAft>
              <a:buSzPts val="7000"/>
              <a:buNone/>
              <a:defRPr sz="7000">
                <a:latin typeface="Open Sans"/>
                <a:ea typeface="Open Sans"/>
                <a:cs typeface="Open Sans"/>
                <a:sym typeface="Open Sans"/>
              </a:defRPr>
            </a:lvl4pPr>
            <a:lvl5pPr lvl="4" rtl="0">
              <a:spcBef>
                <a:spcPts val="0"/>
              </a:spcBef>
              <a:spcAft>
                <a:spcPts val="0"/>
              </a:spcAft>
              <a:buSzPts val="7000"/>
              <a:buNone/>
              <a:defRPr sz="7000">
                <a:latin typeface="Open Sans"/>
                <a:ea typeface="Open Sans"/>
                <a:cs typeface="Open Sans"/>
                <a:sym typeface="Open Sans"/>
              </a:defRPr>
            </a:lvl5pPr>
            <a:lvl6pPr lvl="5" rtl="0">
              <a:spcBef>
                <a:spcPts val="0"/>
              </a:spcBef>
              <a:spcAft>
                <a:spcPts val="0"/>
              </a:spcAft>
              <a:buSzPts val="7000"/>
              <a:buNone/>
              <a:defRPr sz="7000">
                <a:latin typeface="Open Sans"/>
                <a:ea typeface="Open Sans"/>
                <a:cs typeface="Open Sans"/>
                <a:sym typeface="Open Sans"/>
              </a:defRPr>
            </a:lvl6pPr>
            <a:lvl7pPr lvl="6" rtl="0">
              <a:spcBef>
                <a:spcPts val="0"/>
              </a:spcBef>
              <a:spcAft>
                <a:spcPts val="0"/>
              </a:spcAft>
              <a:buSzPts val="7000"/>
              <a:buNone/>
              <a:defRPr sz="7000">
                <a:latin typeface="Open Sans"/>
                <a:ea typeface="Open Sans"/>
                <a:cs typeface="Open Sans"/>
                <a:sym typeface="Open Sans"/>
              </a:defRPr>
            </a:lvl7pPr>
            <a:lvl8pPr lvl="7" rtl="0">
              <a:spcBef>
                <a:spcPts val="0"/>
              </a:spcBef>
              <a:spcAft>
                <a:spcPts val="0"/>
              </a:spcAft>
              <a:buSzPts val="7000"/>
              <a:buNone/>
              <a:defRPr sz="7000">
                <a:latin typeface="Open Sans"/>
                <a:ea typeface="Open Sans"/>
                <a:cs typeface="Open Sans"/>
                <a:sym typeface="Open Sans"/>
              </a:defRPr>
            </a:lvl8pPr>
            <a:lvl9pPr lvl="8" rtl="0">
              <a:spcBef>
                <a:spcPts val="0"/>
              </a:spcBef>
              <a:spcAft>
                <a:spcPts val="0"/>
              </a:spcAft>
              <a:buSzPts val="7000"/>
              <a:buNone/>
              <a:defRPr sz="7000">
                <a:latin typeface="Open Sans"/>
                <a:ea typeface="Open Sans"/>
                <a:cs typeface="Open Sans"/>
                <a:sym typeface="Open Sans"/>
              </a:defRPr>
            </a:lvl9pPr>
          </a:lstStyle>
          <a:p/>
        </p:txBody>
      </p:sp>
      <p:sp>
        <p:nvSpPr>
          <p:cNvPr id="136" name="Google Shape;136;p2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23" name="Shape 1423"/>
        <p:cNvGrpSpPr/>
        <p:nvPr/>
      </p:nvGrpSpPr>
      <p:grpSpPr>
        <a:xfrm>
          <a:off x="0" y="0"/>
          <a:ext cx="0" cy="0"/>
          <a:chOff x="0" y="0"/>
          <a:chExt cx="0" cy="0"/>
        </a:xfrm>
      </p:grpSpPr>
      <p:sp>
        <p:nvSpPr>
          <p:cNvPr id="1424" name="Google Shape;1424;p2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CUSTOM">
    <p:spTree>
      <p:nvGrpSpPr>
        <p:cNvPr id="1425" name="Shape 1425"/>
        <p:cNvGrpSpPr/>
        <p:nvPr/>
      </p:nvGrpSpPr>
      <p:grpSpPr>
        <a:xfrm>
          <a:off x="0" y="0"/>
          <a:ext cx="0" cy="0"/>
          <a:chOff x="0" y="0"/>
          <a:chExt cx="0" cy="0"/>
        </a:xfrm>
      </p:grpSpPr>
      <p:sp>
        <p:nvSpPr>
          <p:cNvPr id="1426" name="Google Shape;1426;p241"/>
          <p:cNvSpPr/>
          <p:nvPr/>
        </p:nvSpPr>
        <p:spPr>
          <a:xfrm>
            <a:off x="152400" y="166550"/>
            <a:ext cx="6058800" cy="1234200"/>
          </a:xfrm>
          <a:prstGeom prst="rect">
            <a:avLst/>
          </a:prstGeom>
          <a:solidFill>
            <a:srgbClr val="FFB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41"/>
          <p:cNvSpPr txBox="1"/>
          <p:nvPr>
            <p:ph hasCustomPrompt="1" type="title"/>
          </p:nvPr>
        </p:nvSpPr>
        <p:spPr>
          <a:xfrm>
            <a:off x="720000" y="2132600"/>
            <a:ext cx="900000" cy="669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3500"/>
              <a:buNone/>
              <a:defRPr sz="3500">
                <a:solidFill>
                  <a:srgbClr val="000000"/>
                </a:solidFill>
              </a:defRPr>
            </a:lvl1pPr>
            <a:lvl2pPr lvl="1" rtl="0" algn="ctr">
              <a:spcBef>
                <a:spcPts val="0"/>
              </a:spcBef>
              <a:spcAft>
                <a:spcPts val="0"/>
              </a:spcAft>
              <a:buClr>
                <a:srgbClr val="000000"/>
              </a:buClr>
              <a:buSzPts val="5000"/>
              <a:buNone/>
              <a:defRPr sz="5000">
                <a:solidFill>
                  <a:srgbClr val="000000"/>
                </a:solidFill>
              </a:defRPr>
            </a:lvl2pPr>
            <a:lvl3pPr lvl="2" rtl="0" algn="ctr">
              <a:spcBef>
                <a:spcPts val="0"/>
              </a:spcBef>
              <a:spcAft>
                <a:spcPts val="0"/>
              </a:spcAft>
              <a:buClr>
                <a:srgbClr val="000000"/>
              </a:buClr>
              <a:buSzPts val="5000"/>
              <a:buNone/>
              <a:defRPr sz="5000">
                <a:solidFill>
                  <a:srgbClr val="000000"/>
                </a:solidFill>
              </a:defRPr>
            </a:lvl3pPr>
            <a:lvl4pPr lvl="3" rtl="0" algn="ctr">
              <a:spcBef>
                <a:spcPts val="0"/>
              </a:spcBef>
              <a:spcAft>
                <a:spcPts val="0"/>
              </a:spcAft>
              <a:buClr>
                <a:srgbClr val="000000"/>
              </a:buClr>
              <a:buSzPts val="5000"/>
              <a:buNone/>
              <a:defRPr sz="5000">
                <a:solidFill>
                  <a:srgbClr val="000000"/>
                </a:solidFill>
              </a:defRPr>
            </a:lvl4pPr>
            <a:lvl5pPr lvl="4" rtl="0" algn="ctr">
              <a:spcBef>
                <a:spcPts val="0"/>
              </a:spcBef>
              <a:spcAft>
                <a:spcPts val="0"/>
              </a:spcAft>
              <a:buClr>
                <a:srgbClr val="000000"/>
              </a:buClr>
              <a:buSzPts val="5000"/>
              <a:buNone/>
              <a:defRPr sz="5000">
                <a:solidFill>
                  <a:srgbClr val="000000"/>
                </a:solidFill>
              </a:defRPr>
            </a:lvl5pPr>
            <a:lvl6pPr lvl="5" rtl="0" algn="ctr">
              <a:spcBef>
                <a:spcPts val="0"/>
              </a:spcBef>
              <a:spcAft>
                <a:spcPts val="0"/>
              </a:spcAft>
              <a:buClr>
                <a:srgbClr val="000000"/>
              </a:buClr>
              <a:buSzPts val="5000"/>
              <a:buNone/>
              <a:defRPr sz="5000">
                <a:solidFill>
                  <a:srgbClr val="000000"/>
                </a:solidFill>
              </a:defRPr>
            </a:lvl6pPr>
            <a:lvl7pPr lvl="6" rtl="0" algn="ctr">
              <a:spcBef>
                <a:spcPts val="0"/>
              </a:spcBef>
              <a:spcAft>
                <a:spcPts val="0"/>
              </a:spcAft>
              <a:buClr>
                <a:srgbClr val="000000"/>
              </a:buClr>
              <a:buSzPts val="5000"/>
              <a:buNone/>
              <a:defRPr sz="5000">
                <a:solidFill>
                  <a:srgbClr val="000000"/>
                </a:solidFill>
              </a:defRPr>
            </a:lvl7pPr>
            <a:lvl8pPr lvl="7" rtl="0" algn="ctr">
              <a:spcBef>
                <a:spcPts val="0"/>
              </a:spcBef>
              <a:spcAft>
                <a:spcPts val="0"/>
              </a:spcAft>
              <a:buClr>
                <a:srgbClr val="000000"/>
              </a:buClr>
              <a:buSzPts val="5000"/>
              <a:buNone/>
              <a:defRPr sz="5000">
                <a:solidFill>
                  <a:srgbClr val="000000"/>
                </a:solidFill>
              </a:defRPr>
            </a:lvl8pPr>
            <a:lvl9pPr lvl="8" rtl="0" algn="ctr">
              <a:spcBef>
                <a:spcPts val="0"/>
              </a:spcBef>
              <a:spcAft>
                <a:spcPts val="0"/>
              </a:spcAft>
              <a:buClr>
                <a:srgbClr val="000000"/>
              </a:buClr>
              <a:buSzPts val="5000"/>
              <a:buNone/>
              <a:defRPr sz="5000">
                <a:solidFill>
                  <a:srgbClr val="000000"/>
                </a:solidFill>
              </a:defRPr>
            </a:lvl9pPr>
          </a:lstStyle>
          <a:p>
            <a:r>
              <a:t>xx%</a:t>
            </a:r>
          </a:p>
        </p:txBody>
      </p:sp>
      <p:sp>
        <p:nvSpPr>
          <p:cNvPr id="1428" name="Google Shape;1428;p241"/>
          <p:cNvSpPr txBox="1"/>
          <p:nvPr>
            <p:ph idx="1" type="subTitle"/>
          </p:nvPr>
        </p:nvSpPr>
        <p:spPr>
          <a:xfrm>
            <a:off x="1938300" y="2004350"/>
            <a:ext cx="2452500" cy="354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atin typeface="Montserrat ExtraBold"/>
                <a:ea typeface="Montserrat ExtraBold"/>
                <a:cs typeface="Montserrat ExtraBold"/>
                <a:sym typeface="Montserrat ExtraBold"/>
              </a:defRPr>
            </a:lvl1pPr>
            <a:lvl2pPr lvl="1" rtl="0">
              <a:spcBef>
                <a:spcPts val="1600"/>
              </a:spcBef>
              <a:spcAft>
                <a:spcPts val="0"/>
              </a:spcAft>
              <a:buNone/>
              <a:defRPr sz="1600">
                <a:latin typeface="Montserrat ExtraBold"/>
                <a:ea typeface="Montserrat ExtraBold"/>
                <a:cs typeface="Montserrat ExtraBold"/>
                <a:sym typeface="Montserrat ExtraBold"/>
              </a:defRPr>
            </a:lvl2pPr>
            <a:lvl3pPr lvl="2" rtl="0">
              <a:spcBef>
                <a:spcPts val="1600"/>
              </a:spcBef>
              <a:spcAft>
                <a:spcPts val="0"/>
              </a:spcAft>
              <a:buNone/>
              <a:defRPr sz="1600">
                <a:latin typeface="Montserrat ExtraBold"/>
                <a:ea typeface="Montserrat ExtraBold"/>
                <a:cs typeface="Montserrat ExtraBold"/>
                <a:sym typeface="Montserrat ExtraBold"/>
              </a:defRPr>
            </a:lvl3pPr>
            <a:lvl4pPr lvl="3" rtl="0">
              <a:spcBef>
                <a:spcPts val="1600"/>
              </a:spcBef>
              <a:spcAft>
                <a:spcPts val="0"/>
              </a:spcAft>
              <a:buNone/>
              <a:defRPr sz="1600">
                <a:latin typeface="Montserrat ExtraBold"/>
                <a:ea typeface="Montserrat ExtraBold"/>
                <a:cs typeface="Montserrat ExtraBold"/>
                <a:sym typeface="Montserrat ExtraBold"/>
              </a:defRPr>
            </a:lvl4pPr>
            <a:lvl5pPr lvl="4" rtl="0">
              <a:spcBef>
                <a:spcPts val="1600"/>
              </a:spcBef>
              <a:spcAft>
                <a:spcPts val="0"/>
              </a:spcAft>
              <a:buNone/>
              <a:defRPr sz="1600">
                <a:latin typeface="Montserrat ExtraBold"/>
                <a:ea typeface="Montserrat ExtraBold"/>
                <a:cs typeface="Montserrat ExtraBold"/>
                <a:sym typeface="Montserrat ExtraBold"/>
              </a:defRPr>
            </a:lvl5pPr>
            <a:lvl6pPr lvl="5" rtl="0">
              <a:spcBef>
                <a:spcPts val="1600"/>
              </a:spcBef>
              <a:spcAft>
                <a:spcPts val="0"/>
              </a:spcAft>
              <a:buNone/>
              <a:defRPr sz="1600">
                <a:latin typeface="Montserrat ExtraBold"/>
                <a:ea typeface="Montserrat ExtraBold"/>
                <a:cs typeface="Montserrat ExtraBold"/>
                <a:sym typeface="Montserrat ExtraBold"/>
              </a:defRPr>
            </a:lvl6pPr>
            <a:lvl7pPr lvl="6" rtl="0">
              <a:spcBef>
                <a:spcPts val="1600"/>
              </a:spcBef>
              <a:spcAft>
                <a:spcPts val="0"/>
              </a:spcAft>
              <a:buNone/>
              <a:defRPr sz="1600">
                <a:latin typeface="Montserrat ExtraBold"/>
                <a:ea typeface="Montserrat ExtraBold"/>
                <a:cs typeface="Montserrat ExtraBold"/>
                <a:sym typeface="Montserrat ExtraBold"/>
              </a:defRPr>
            </a:lvl7pPr>
            <a:lvl8pPr lvl="7" rtl="0">
              <a:spcBef>
                <a:spcPts val="1600"/>
              </a:spcBef>
              <a:spcAft>
                <a:spcPts val="0"/>
              </a:spcAft>
              <a:buNone/>
              <a:defRPr sz="1600">
                <a:latin typeface="Montserrat ExtraBold"/>
                <a:ea typeface="Montserrat ExtraBold"/>
                <a:cs typeface="Montserrat ExtraBold"/>
                <a:sym typeface="Montserrat ExtraBold"/>
              </a:defRPr>
            </a:lvl8pPr>
            <a:lvl9pPr lvl="8" rtl="0">
              <a:spcBef>
                <a:spcPts val="1600"/>
              </a:spcBef>
              <a:spcAft>
                <a:spcPts val="1600"/>
              </a:spcAft>
              <a:buNone/>
              <a:defRPr sz="1600">
                <a:latin typeface="Montserrat ExtraBold"/>
                <a:ea typeface="Montserrat ExtraBold"/>
                <a:cs typeface="Montserrat ExtraBold"/>
                <a:sym typeface="Montserrat ExtraBold"/>
              </a:defRPr>
            </a:lvl9pPr>
          </a:lstStyle>
          <a:p/>
        </p:txBody>
      </p:sp>
      <p:sp>
        <p:nvSpPr>
          <p:cNvPr id="1429" name="Google Shape;1429;p241"/>
          <p:cNvSpPr txBox="1"/>
          <p:nvPr>
            <p:ph hasCustomPrompt="1" idx="2" type="title"/>
          </p:nvPr>
        </p:nvSpPr>
        <p:spPr>
          <a:xfrm>
            <a:off x="720000" y="3669100"/>
            <a:ext cx="900000" cy="669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3500"/>
              <a:buNone/>
              <a:defRPr sz="3500">
                <a:solidFill>
                  <a:srgbClr val="000000"/>
                </a:solidFill>
              </a:defRPr>
            </a:lvl1pPr>
            <a:lvl2pPr lvl="1" rtl="0" algn="ctr">
              <a:spcBef>
                <a:spcPts val="0"/>
              </a:spcBef>
              <a:spcAft>
                <a:spcPts val="0"/>
              </a:spcAft>
              <a:buClr>
                <a:srgbClr val="000000"/>
              </a:buClr>
              <a:buSzPts val="5000"/>
              <a:buNone/>
              <a:defRPr sz="5000">
                <a:solidFill>
                  <a:srgbClr val="000000"/>
                </a:solidFill>
              </a:defRPr>
            </a:lvl2pPr>
            <a:lvl3pPr lvl="2" rtl="0" algn="ctr">
              <a:spcBef>
                <a:spcPts val="0"/>
              </a:spcBef>
              <a:spcAft>
                <a:spcPts val="0"/>
              </a:spcAft>
              <a:buClr>
                <a:srgbClr val="000000"/>
              </a:buClr>
              <a:buSzPts val="5000"/>
              <a:buNone/>
              <a:defRPr sz="5000">
                <a:solidFill>
                  <a:srgbClr val="000000"/>
                </a:solidFill>
              </a:defRPr>
            </a:lvl3pPr>
            <a:lvl4pPr lvl="3" rtl="0" algn="ctr">
              <a:spcBef>
                <a:spcPts val="0"/>
              </a:spcBef>
              <a:spcAft>
                <a:spcPts val="0"/>
              </a:spcAft>
              <a:buClr>
                <a:srgbClr val="000000"/>
              </a:buClr>
              <a:buSzPts val="5000"/>
              <a:buNone/>
              <a:defRPr sz="5000">
                <a:solidFill>
                  <a:srgbClr val="000000"/>
                </a:solidFill>
              </a:defRPr>
            </a:lvl4pPr>
            <a:lvl5pPr lvl="4" rtl="0" algn="ctr">
              <a:spcBef>
                <a:spcPts val="0"/>
              </a:spcBef>
              <a:spcAft>
                <a:spcPts val="0"/>
              </a:spcAft>
              <a:buClr>
                <a:srgbClr val="000000"/>
              </a:buClr>
              <a:buSzPts val="5000"/>
              <a:buNone/>
              <a:defRPr sz="5000">
                <a:solidFill>
                  <a:srgbClr val="000000"/>
                </a:solidFill>
              </a:defRPr>
            </a:lvl5pPr>
            <a:lvl6pPr lvl="5" rtl="0" algn="ctr">
              <a:spcBef>
                <a:spcPts val="0"/>
              </a:spcBef>
              <a:spcAft>
                <a:spcPts val="0"/>
              </a:spcAft>
              <a:buClr>
                <a:srgbClr val="000000"/>
              </a:buClr>
              <a:buSzPts val="5000"/>
              <a:buNone/>
              <a:defRPr sz="5000">
                <a:solidFill>
                  <a:srgbClr val="000000"/>
                </a:solidFill>
              </a:defRPr>
            </a:lvl6pPr>
            <a:lvl7pPr lvl="6" rtl="0" algn="ctr">
              <a:spcBef>
                <a:spcPts val="0"/>
              </a:spcBef>
              <a:spcAft>
                <a:spcPts val="0"/>
              </a:spcAft>
              <a:buClr>
                <a:srgbClr val="000000"/>
              </a:buClr>
              <a:buSzPts val="5000"/>
              <a:buNone/>
              <a:defRPr sz="5000">
                <a:solidFill>
                  <a:srgbClr val="000000"/>
                </a:solidFill>
              </a:defRPr>
            </a:lvl7pPr>
            <a:lvl8pPr lvl="7" rtl="0" algn="ctr">
              <a:spcBef>
                <a:spcPts val="0"/>
              </a:spcBef>
              <a:spcAft>
                <a:spcPts val="0"/>
              </a:spcAft>
              <a:buClr>
                <a:srgbClr val="000000"/>
              </a:buClr>
              <a:buSzPts val="5000"/>
              <a:buNone/>
              <a:defRPr sz="5000">
                <a:solidFill>
                  <a:srgbClr val="000000"/>
                </a:solidFill>
              </a:defRPr>
            </a:lvl8pPr>
            <a:lvl9pPr lvl="8" rtl="0" algn="ctr">
              <a:spcBef>
                <a:spcPts val="0"/>
              </a:spcBef>
              <a:spcAft>
                <a:spcPts val="0"/>
              </a:spcAft>
              <a:buClr>
                <a:srgbClr val="000000"/>
              </a:buClr>
              <a:buSzPts val="5000"/>
              <a:buNone/>
              <a:defRPr sz="5000">
                <a:solidFill>
                  <a:srgbClr val="000000"/>
                </a:solidFill>
              </a:defRPr>
            </a:lvl9pPr>
          </a:lstStyle>
          <a:p>
            <a:r>
              <a:t>xx%</a:t>
            </a:r>
          </a:p>
        </p:txBody>
      </p:sp>
      <p:sp>
        <p:nvSpPr>
          <p:cNvPr id="1430" name="Google Shape;1430;p241"/>
          <p:cNvSpPr txBox="1"/>
          <p:nvPr>
            <p:ph idx="3" type="subTitle"/>
          </p:nvPr>
        </p:nvSpPr>
        <p:spPr>
          <a:xfrm>
            <a:off x="1938300" y="3516675"/>
            <a:ext cx="2452500" cy="354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atin typeface="Montserrat ExtraBold"/>
                <a:ea typeface="Montserrat ExtraBold"/>
                <a:cs typeface="Montserrat ExtraBold"/>
                <a:sym typeface="Montserrat ExtraBold"/>
              </a:defRPr>
            </a:lvl1pPr>
            <a:lvl2pPr lvl="1" rtl="0">
              <a:spcBef>
                <a:spcPts val="1600"/>
              </a:spcBef>
              <a:spcAft>
                <a:spcPts val="0"/>
              </a:spcAft>
              <a:buNone/>
              <a:defRPr sz="1600">
                <a:latin typeface="Montserrat ExtraBold"/>
                <a:ea typeface="Montserrat ExtraBold"/>
                <a:cs typeface="Montserrat ExtraBold"/>
                <a:sym typeface="Montserrat ExtraBold"/>
              </a:defRPr>
            </a:lvl2pPr>
            <a:lvl3pPr lvl="2" rtl="0">
              <a:spcBef>
                <a:spcPts val="1600"/>
              </a:spcBef>
              <a:spcAft>
                <a:spcPts val="0"/>
              </a:spcAft>
              <a:buNone/>
              <a:defRPr sz="1600">
                <a:latin typeface="Montserrat ExtraBold"/>
                <a:ea typeface="Montserrat ExtraBold"/>
                <a:cs typeface="Montserrat ExtraBold"/>
                <a:sym typeface="Montserrat ExtraBold"/>
              </a:defRPr>
            </a:lvl3pPr>
            <a:lvl4pPr lvl="3" rtl="0">
              <a:spcBef>
                <a:spcPts val="1600"/>
              </a:spcBef>
              <a:spcAft>
                <a:spcPts val="0"/>
              </a:spcAft>
              <a:buNone/>
              <a:defRPr sz="1600">
                <a:latin typeface="Montserrat ExtraBold"/>
                <a:ea typeface="Montserrat ExtraBold"/>
                <a:cs typeface="Montserrat ExtraBold"/>
                <a:sym typeface="Montserrat ExtraBold"/>
              </a:defRPr>
            </a:lvl4pPr>
            <a:lvl5pPr lvl="4" rtl="0">
              <a:spcBef>
                <a:spcPts val="1600"/>
              </a:spcBef>
              <a:spcAft>
                <a:spcPts val="0"/>
              </a:spcAft>
              <a:buNone/>
              <a:defRPr sz="1600">
                <a:latin typeface="Montserrat ExtraBold"/>
                <a:ea typeface="Montserrat ExtraBold"/>
                <a:cs typeface="Montserrat ExtraBold"/>
                <a:sym typeface="Montserrat ExtraBold"/>
              </a:defRPr>
            </a:lvl5pPr>
            <a:lvl6pPr lvl="5" rtl="0">
              <a:spcBef>
                <a:spcPts val="1600"/>
              </a:spcBef>
              <a:spcAft>
                <a:spcPts val="0"/>
              </a:spcAft>
              <a:buNone/>
              <a:defRPr sz="1600">
                <a:latin typeface="Montserrat ExtraBold"/>
                <a:ea typeface="Montserrat ExtraBold"/>
                <a:cs typeface="Montserrat ExtraBold"/>
                <a:sym typeface="Montserrat ExtraBold"/>
              </a:defRPr>
            </a:lvl6pPr>
            <a:lvl7pPr lvl="6" rtl="0">
              <a:spcBef>
                <a:spcPts val="1600"/>
              </a:spcBef>
              <a:spcAft>
                <a:spcPts val="0"/>
              </a:spcAft>
              <a:buNone/>
              <a:defRPr sz="1600">
                <a:latin typeface="Montserrat ExtraBold"/>
                <a:ea typeface="Montserrat ExtraBold"/>
                <a:cs typeface="Montserrat ExtraBold"/>
                <a:sym typeface="Montserrat ExtraBold"/>
              </a:defRPr>
            </a:lvl7pPr>
            <a:lvl8pPr lvl="7" rtl="0">
              <a:spcBef>
                <a:spcPts val="1600"/>
              </a:spcBef>
              <a:spcAft>
                <a:spcPts val="0"/>
              </a:spcAft>
              <a:buNone/>
              <a:defRPr sz="1600">
                <a:latin typeface="Montserrat ExtraBold"/>
                <a:ea typeface="Montserrat ExtraBold"/>
                <a:cs typeface="Montserrat ExtraBold"/>
                <a:sym typeface="Montserrat ExtraBold"/>
              </a:defRPr>
            </a:lvl8pPr>
            <a:lvl9pPr lvl="8" rtl="0">
              <a:spcBef>
                <a:spcPts val="1600"/>
              </a:spcBef>
              <a:spcAft>
                <a:spcPts val="1600"/>
              </a:spcAft>
              <a:buNone/>
              <a:defRPr sz="1600">
                <a:latin typeface="Montserrat ExtraBold"/>
                <a:ea typeface="Montserrat ExtraBold"/>
                <a:cs typeface="Montserrat ExtraBold"/>
                <a:sym typeface="Montserrat ExtraBold"/>
              </a:defRPr>
            </a:lvl9pPr>
          </a:lstStyle>
          <a:p/>
        </p:txBody>
      </p:sp>
      <p:sp>
        <p:nvSpPr>
          <p:cNvPr id="1431" name="Google Shape;1431;p241"/>
          <p:cNvSpPr txBox="1"/>
          <p:nvPr>
            <p:ph hasCustomPrompt="1" idx="4" type="title"/>
          </p:nvPr>
        </p:nvSpPr>
        <p:spPr>
          <a:xfrm>
            <a:off x="4752900" y="2132600"/>
            <a:ext cx="900000" cy="669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3500"/>
              <a:buNone/>
              <a:defRPr sz="3500">
                <a:solidFill>
                  <a:srgbClr val="000000"/>
                </a:solidFill>
              </a:defRPr>
            </a:lvl1pPr>
            <a:lvl2pPr lvl="1" rtl="0" algn="ctr">
              <a:spcBef>
                <a:spcPts val="0"/>
              </a:spcBef>
              <a:spcAft>
                <a:spcPts val="0"/>
              </a:spcAft>
              <a:buClr>
                <a:srgbClr val="000000"/>
              </a:buClr>
              <a:buSzPts val="5000"/>
              <a:buNone/>
              <a:defRPr sz="5000">
                <a:solidFill>
                  <a:srgbClr val="000000"/>
                </a:solidFill>
              </a:defRPr>
            </a:lvl2pPr>
            <a:lvl3pPr lvl="2" rtl="0" algn="ctr">
              <a:spcBef>
                <a:spcPts val="0"/>
              </a:spcBef>
              <a:spcAft>
                <a:spcPts val="0"/>
              </a:spcAft>
              <a:buClr>
                <a:srgbClr val="000000"/>
              </a:buClr>
              <a:buSzPts val="5000"/>
              <a:buNone/>
              <a:defRPr sz="5000">
                <a:solidFill>
                  <a:srgbClr val="000000"/>
                </a:solidFill>
              </a:defRPr>
            </a:lvl3pPr>
            <a:lvl4pPr lvl="3" rtl="0" algn="ctr">
              <a:spcBef>
                <a:spcPts val="0"/>
              </a:spcBef>
              <a:spcAft>
                <a:spcPts val="0"/>
              </a:spcAft>
              <a:buClr>
                <a:srgbClr val="000000"/>
              </a:buClr>
              <a:buSzPts val="5000"/>
              <a:buNone/>
              <a:defRPr sz="5000">
                <a:solidFill>
                  <a:srgbClr val="000000"/>
                </a:solidFill>
              </a:defRPr>
            </a:lvl4pPr>
            <a:lvl5pPr lvl="4" rtl="0" algn="ctr">
              <a:spcBef>
                <a:spcPts val="0"/>
              </a:spcBef>
              <a:spcAft>
                <a:spcPts val="0"/>
              </a:spcAft>
              <a:buClr>
                <a:srgbClr val="000000"/>
              </a:buClr>
              <a:buSzPts val="5000"/>
              <a:buNone/>
              <a:defRPr sz="5000">
                <a:solidFill>
                  <a:srgbClr val="000000"/>
                </a:solidFill>
              </a:defRPr>
            </a:lvl5pPr>
            <a:lvl6pPr lvl="5" rtl="0" algn="ctr">
              <a:spcBef>
                <a:spcPts val="0"/>
              </a:spcBef>
              <a:spcAft>
                <a:spcPts val="0"/>
              </a:spcAft>
              <a:buClr>
                <a:srgbClr val="000000"/>
              </a:buClr>
              <a:buSzPts val="5000"/>
              <a:buNone/>
              <a:defRPr sz="5000">
                <a:solidFill>
                  <a:srgbClr val="000000"/>
                </a:solidFill>
              </a:defRPr>
            </a:lvl6pPr>
            <a:lvl7pPr lvl="6" rtl="0" algn="ctr">
              <a:spcBef>
                <a:spcPts val="0"/>
              </a:spcBef>
              <a:spcAft>
                <a:spcPts val="0"/>
              </a:spcAft>
              <a:buClr>
                <a:srgbClr val="000000"/>
              </a:buClr>
              <a:buSzPts val="5000"/>
              <a:buNone/>
              <a:defRPr sz="5000">
                <a:solidFill>
                  <a:srgbClr val="000000"/>
                </a:solidFill>
              </a:defRPr>
            </a:lvl7pPr>
            <a:lvl8pPr lvl="7" rtl="0" algn="ctr">
              <a:spcBef>
                <a:spcPts val="0"/>
              </a:spcBef>
              <a:spcAft>
                <a:spcPts val="0"/>
              </a:spcAft>
              <a:buClr>
                <a:srgbClr val="000000"/>
              </a:buClr>
              <a:buSzPts val="5000"/>
              <a:buNone/>
              <a:defRPr sz="5000">
                <a:solidFill>
                  <a:srgbClr val="000000"/>
                </a:solidFill>
              </a:defRPr>
            </a:lvl8pPr>
            <a:lvl9pPr lvl="8" rtl="0" algn="ctr">
              <a:spcBef>
                <a:spcPts val="0"/>
              </a:spcBef>
              <a:spcAft>
                <a:spcPts val="0"/>
              </a:spcAft>
              <a:buClr>
                <a:srgbClr val="000000"/>
              </a:buClr>
              <a:buSzPts val="5000"/>
              <a:buNone/>
              <a:defRPr sz="5000">
                <a:solidFill>
                  <a:srgbClr val="000000"/>
                </a:solidFill>
              </a:defRPr>
            </a:lvl9pPr>
          </a:lstStyle>
          <a:p>
            <a:r>
              <a:t>xx%</a:t>
            </a:r>
          </a:p>
        </p:txBody>
      </p:sp>
      <p:sp>
        <p:nvSpPr>
          <p:cNvPr id="1432" name="Google Shape;1432;p241"/>
          <p:cNvSpPr txBox="1"/>
          <p:nvPr>
            <p:ph idx="5" type="subTitle"/>
          </p:nvPr>
        </p:nvSpPr>
        <p:spPr>
          <a:xfrm>
            <a:off x="5971200" y="2004350"/>
            <a:ext cx="2452500" cy="354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atin typeface="Montserrat ExtraBold"/>
                <a:ea typeface="Montserrat ExtraBold"/>
                <a:cs typeface="Montserrat ExtraBold"/>
                <a:sym typeface="Montserrat ExtraBold"/>
              </a:defRPr>
            </a:lvl1pPr>
            <a:lvl2pPr lvl="1" rtl="0">
              <a:spcBef>
                <a:spcPts val="1600"/>
              </a:spcBef>
              <a:spcAft>
                <a:spcPts val="0"/>
              </a:spcAft>
              <a:buNone/>
              <a:defRPr sz="1600">
                <a:latin typeface="Montserrat ExtraBold"/>
                <a:ea typeface="Montserrat ExtraBold"/>
                <a:cs typeface="Montserrat ExtraBold"/>
                <a:sym typeface="Montserrat ExtraBold"/>
              </a:defRPr>
            </a:lvl2pPr>
            <a:lvl3pPr lvl="2" rtl="0">
              <a:spcBef>
                <a:spcPts val="1600"/>
              </a:spcBef>
              <a:spcAft>
                <a:spcPts val="0"/>
              </a:spcAft>
              <a:buNone/>
              <a:defRPr sz="1600">
                <a:latin typeface="Montserrat ExtraBold"/>
                <a:ea typeface="Montserrat ExtraBold"/>
                <a:cs typeface="Montserrat ExtraBold"/>
                <a:sym typeface="Montserrat ExtraBold"/>
              </a:defRPr>
            </a:lvl3pPr>
            <a:lvl4pPr lvl="3" rtl="0">
              <a:spcBef>
                <a:spcPts val="1600"/>
              </a:spcBef>
              <a:spcAft>
                <a:spcPts val="0"/>
              </a:spcAft>
              <a:buNone/>
              <a:defRPr sz="1600">
                <a:latin typeface="Montserrat ExtraBold"/>
                <a:ea typeface="Montserrat ExtraBold"/>
                <a:cs typeface="Montserrat ExtraBold"/>
                <a:sym typeface="Montserrat ExtraBold"/>
              </a:defRPr>
            </a:lvl4pPr>
            <a:lvl5pPr lvl="4" rtl="0">
              <a:spcBef>
                <a:spcPts val="1600"/>
              </a:spcBef>
              <a:spcAft>
                <a:spcPts val="0"/>
              </a:spcAft>
              <a:buNone/>
              <a:defRPr sz="1600">
                <a:latin typeface="Montserrat ExtraBold"/>
                <a:ea typeface="Montserrat ExtraBold"/>
                <a:cs typeface="Montserrat ExtraBold"/>
                <a:sym typeface="Montserrat ExtraBold"/>
              </a:defRPr>
            </a:lvl5pPr>
            <a:lvl6pPr lvl="5" rtl="0">
              <a:spcBef>
                <a:spcPts val="1600"/>
              </a:spcBef>
              <a:spcAft>
                <a:spcPts val="0"/>
              </a:spcAft>
              <a:buNone/>
              <a:defRPr sz="1600">
                <a:latin typeface="Montserrat ExtraBold"/>
                <a:ea typeface="Montserrat ExtraBold"/>
                <a:cs typeface="Montserrat ExtraBold"/>
                <a:sym typeface="Montserrat ExtraBold"/>
              </a:defRPr>
            </a:lvl6pPr>
            <a:lvl7pPr lvl="6" rtl="0">
              <a:spcBef>
                <a:spcPts val="1600"/>
              </a:spcBef>
              <a:spcAft>
                <a:spcPts val="0"/>
              </a:spcAft>
              <a:buNone/>
              <a:defRPr sz="1600">
                <a:latin typeface="Montserrat ExtraBold"/>
                <a:ea typeface="Montserrat ExtraBold"/>
                <a:cs typeface="Montserrat ExtraBold"/>
                <a:sym typeface="Montserrat ExtraBold"/>
              </a:defRPr>
            </a:lvl7pPr>
            <a:lvl8pPr lvl="7" rtl="0">
              <a:spcBef>
                <a:spcPts val="1600"/>
              </a:spcBef>
              <a:spcAft>
                <a:spcPts val="0"/>
              </a:spcAft>
              <a:buNone/>
              <a:defRPr sz="1600">
                <a:latin typeface="Montserrat ExtraBold"/>
                <a:ea typeface="Montserrat ExtraBold"/>
                <a:cs typeface="Montserrat ExtraBold"/>
                <a:sym typeface="Montserrat ExtraBold"/>
              </a:defRPr>
            </a:lvl8pPr>
            <a:lvl9pPr lvl="8" rtl="0">
              <a:spcBef>
                <a:spcPts val="1600"/>
              </a:spcBef>
              <a:spcAft>
                <a:spcPts val="1600"/>
              </a:spcAft>
              <a:buNone/>
              <a:defRPr sz="1600">
                <a:latin typeface="Montserrat ExtraBold"/>
                <a:ea typeface="Montserrat ExtraBold"/>
                <a:cs typeface="Montserrat ExtraBold"/>
                <a:sym typeface="Montserrat ExtraBold"/>
              </a:defRPr>
            </a:lvl9pPr>
          </a:lstStyle>
          <a:p/>
        </p:txBody>
      </p:sp>
      <p:sp>
        <p:nvSpPr>
          <p:cNvPr id="1433" name="Google Shape;1433;p241"/>
          <p:cNvSpPr txBox="1"/>
          <p:nvPr>
            <p:ph hasCustomPrompt="1" idx="6" type="title"/>
          </p:nvPr>
        </p:nvSpPr>
        <p:spPr>
          <a:xfrm>
            <a:off x="4752900" y="3669100"/>
            <a:ext cx="900000" cy="669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3500"/>
              <a:buNone/>
              <a:defRPr sz="3500">
                <a:solidFill>
                  <a:srgbClr val="000000"/>
                </a:solidFill>
              </a:defRPr>
            </a:lvl1pPr>
            <a:lvl2pPr lvl="1" rtl="0" algn="ctr">
              <a:spcBef>
                <a:spcPts val="0"/>
              </a:spcBef>
              <a:spcAft>
                <a:spcPts val="0"/>
              </a:spcAft>
              <a:buClr>
                <a:srgbClr val="000000"/>
              </a:buClr>
              <a:buSzPts val="5000"/>
              <a:buNone/>
              <a:defRPr sz="5000">
                <a:solidFill>
                  <a:srgbClr val="000000"/>
                </a:solidFill>
              </a:defRPr>
            </a:lvl2pPr>
            <a:lvl3pPr lvl="2" rtl="0" algn="ctr">
              <a:spcBef>
                <a:spcPts val="0"/>
              </a:spcBef>
              <a:spcAft>
                <a:spcPts val="0"/>
              </a:spcAft>
              <a:buClr>
                <a:srgbClr val="000000"/>
              </a:buClr>
              <a:buSzPts val="5000"/>
              <a:buNone/>
              <a:defRPr sz="5000">
                <a:solidFill>
                  <a:srgbClr val="000000"/>
                </a:solidFill>
              </a:defRPr>
            </a:lvl3pPr>
            <a:lvl4pPr lvl="3" rtl="0" algn="ctr">
              <a:spcBef>
                <a:spcPts val="0"/>
              </a:spcBef>
              <a:spcAft>
                <a:spcPts val="0"/>
              </a:spcAft>
              <a:buClr>
                <a:srgbClr val="000000"/>
              </a:buClr>
              <a:buSzPts val="5000"/>
              <a:buNone/>
              <a:defRPr sz="5000">
                <a:solidFill>
                  <a:srgbClr val="000000"/>
                </a:solidFill>
              </a:defRPr>
            </a:lvl4pPr>
            <a:lvl5pPr lvl="4" rtl="0" algn="ctr">
              <a:spcBef>
                <a:spcPts val="0"/>
              </a:spcBef>
              <a:spcAft>
                <a:spcPts val="0"/>
              </a:spcAft>
              <a:buClr>
                <a:srgbClr val="000000"/>
              </a:buClr>
              <a:buSzPts val="5000"/>
              <a:buNone/>
              <a:defRPr sz="5000">
                <a:solidFill>
                  <a:srgbClr val="000000"/>
                </a:solidFill>
              </a:defRPr>
            </a:lvl5pPr>
            <a:lvl6pPr lvl="5" rtl="0" algn="ctr">
              <a:spcBef>
                <a:spcPts val="0"/>
              </a:spcBef>
              <a:spcAft>
                <a:spcPts val="0"/>
              </a:spcAft>
              <a:buClr>
                <a:srgbClr val="000000"/>
              </a:buClr>
              <a:buSzPts val="5000"/>
              <a:buNone/>
              <a:defRPr sz="5000">
                <a:solidFill>
                  <a:srgbClr val="000000"/>
                </a:solidFill>
              </a:defRPr>
            </a:lvl6pPr>
            <a:lvl7pPr lvl="6" rtl="0" algn="ctr">
              <a:spcBef>
                <a:spcPts val="0"/>
              </a:spcBef>
              <a:spcAft>
                <a:spcPts val="0"/>
              </a:spcAft>
              <a:buClr>
                <a:srgbClr val="000000"/>
              </a:buClr>
              <a:buSzPts val="5000"/>
              <a:buNone/>
              <a:defRPr sz="5000">
                <a:solidFill>
                  <a:srgbClr val="000000"/>
                </a:solidFill>
              </a:defRPr>
            </a:lvl7pPr>
            <a:lvl8pPr lvl="7" rtl="0" algn="ctr">
              <a:spcBef>
                <a:spcPts val="0"/>
              </a:spcBef>
              <a:spcAft>
                <a:spcPts val="0"/>
              </a:spcAft>
              <a:buClr>
                <a:srgbClr val="000000"/>
              </a:buClr>
              <a:buSzPts val="5000"/>
              <a:buNone/>
              <a:defRPr sz="5000">
                <a:solidFill>
                  <a:srgbClr val="000000"/>
                </a:solidFill>
              </a:defRPr>
            </a:lvl8pPr>
            <a:lvl9pPr lvl="8" rtl="0" algn="ctr">
              <a:spcBef>
                <a:spcPts val="0"/>
              </a:spcBef>
              <a:spcAft>
                <a:spcPts val="0"/>
              </a:spcAft>
              <a:buClr>
                <a:srgbClr val="000000"/>
              </a:buClr>
              <a:buSzPts val="5000"/>
              <a:buNone/>
              <a:defRPr sz="5000">
                <a:solidFill>
                  <a:srgbClr val="000000"/>
                </a:solidFill>
              </a:defRPr>
            </a:lvl9pPr>
          </a:lstStyle>
          <a:p>
            <a:r>
              <a:t>xx%</a:t>
            </a:r>
          </a:p>
        </p:txBody>
      </p:sp>
      <p:sp>
        <p:nvSpPr>
          <p:cNvPr id="1434" name="Google Shape;1434;p241"/>
          <p:cNvSpPr txBox="1"/>
          <p:nvPr>
            <p:ph idx="7" type="subTitle"/>
          </p:nvPr>
        </p:nvSpPr>
        <p:spPr>
          <a:xfrm>
            <a:off x="5971200" y="3516675"/>
            <a:ext cx="2452500" cy="354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atin typeface="Montserrat ExtraBold"/>
                <a:ea typeface="Montserrat ExtraBold"/>
                <a:cs typeface="Montserrat ExtraBold"/>
                <a:sym typeface="Montserrat ExtraBold"/>
              </a:defRPr>
            </a:lvl1pPr>
            <a:lvl2pPr lvl="1" rtl="0">
              <a:spcBef>
                <a:spcPts val="1600"/>
              </a:spcBef>
              <a:spcAft>
                <a:spcPts val="0"/>
              </a:spcAft>
              <a:buNone/>
              <a:defRPr sz="1600">
                <a:latin typeface="Montserrat ExtraBold"/>
                <a:ea typeface="Montserrat ExtraBold"/>
                <a:cs typeface="Montserrat ExtraBold"/>
                <a:sym typeface="Montserrat ExtraBold"/>
              </a:defRPr>
            </a:lvl2pPr>
            <a:lvl3pPr lvl="2" rtl="0">
              <a:spcBef>
                <a:spcPts val="1600"/>
              </a:spcBef>
              <a:spcAft>
                <a:spcPts val="0"/>
              </a:spcAft>
              <a:buNone/>
              <a:defRPr sz="1600">
                <a:latin typeface="Montserrat ExtraBold"/>
                <a:ea typeface="Montserrat ExtraBold"/>
                <a:cs typeface="Montserrat ExtraBold"/>
                <a:sym typeface="Montserrat ExtraBold"/>
              </a:defRPr>
            </a:lvl3pPr>
            <a:lvl4pPr lvl="3" rtl="0">
              <a:spcBef>
                <a:spcPts val="1600"/>
              </a:spcBef>
              <a:spcAft>
                <a:spcPts val="0"/>
              </a:spcAft>
              <a:buNone/>
              <a:defRPr sz="1600">
                <a:latin typeface="Montserrat ExtraBold"/>
                <a:ea typeface="Montserrat ExtraBold"/>
                <a:cs typeface="Montserrat ExtraBold"/>
                <a:sym typeface="Montserrat ExtraBold"/>
              </a:defRPr>
            </a:lvl4pPr>
            <a:lvl5pPr lvl="4" rtl="0">
              <a:spcBef>
                <a:spcPts val="1600"/>
              </a:spcBef>
              <a:spcAft>
                <a:spcPts val="0"/>
              </a:spcAft>
              <a:buNone/>
              <a:defRPr sz="1600">
                <a:latin typeface="Montserrat ExtraBold"/>
                <a:ea typeface="Montserrat ExtraBold"/>
                <a:cs typeface="Montserrat ExtraBold"/>
                <a:sym typeface="Montserrat ExtraBold"/>
              </a:defRPr>
            </a:lvl5pPr>
            <a:lvl6pPr lvl="5" rtl="0">
              <a:spcBef>
                <a:spcPts val="1600"/>
              </a:spcBef>
              <a:spcAft>
                <a:spcPts val="0"/>
              </a:spcAft>
              <a:buNone/>
              <a:defRPr sz="1600">
                <a:latin typeface="Montserrat ExtraBold"/>
                <a:ea typeface="Montserrat ExtraBold"/>
                <a:cs typeface="Montserrat ExtraBold"/>
                <a:sym typeface="Montserrat ExtraBold"/>
              </a:defRPr>
            </a:lvl6pPr>
            <a:lvl7pPr lvl="6" rtl="0">
              <a:spcBef>
                <a:spcPts val="1600"/>
              </a:spcBef>
              <a:spcAft>
                <a:spcPts val="0"/>
              </a:spcAft>
              <a:buNone/>
              <a:defRPr sz="1600">
                <a:latin typeface="Montserrat ExtraBold"/>
                <a:ea typeface="Montserrat ExtraBold"/>
                <a:cs typeface="Montserrat ExtraBold"/>
                <a:sym typeface="Montserrat ExtraBold"/>
              </a:defRPr>
            </a:lvl7pPr>
            <a:lvl8pPr lvl="7" rtl="0">
              <a:spcBef>
                <a:spcPts val="1600"/>
              </a:spcBef>
              <a:spcAft>
                <a:spcPts val="0"/>
              </a:spcAft>
              <a:buNone/>
              <a:defRPr sz="1600">
                <a:latin typeface="Montserrat ExtraBold"/>
                <a:ea typeface="Montserrat ExtraBold"/>
                <a:cs typeface="Montserrat ExtraBold"/>
                <a:sym typeface="Montserrat ExtraBold"/>
              </a:defRPr>
            </a:lvl8pPr>
            <a:lvl9pPr lvl="8" rtl="0">
              <a:spcBef>
                <a:spcPts val="1600"/>
              </a:spcBef>
              <a:spcAft>
                <a:spcPts val="1600"/>
              </a:spcAft>
              <a:buNone/>
              <a:defRPr sz="1600">
                <a:latin typeface="Montserrat ExtraBold"/>
                <a:ea typeface="Montserrat ExtraBold"/>
                <a:cs typeface="Montserrat ExtraBold"/>
                <a:sym typeface="Montserrat ExtraBold"/>
              </a:defRPr>
            </a:lvl9pPr>
          </a:lstStyle>
          <a:p/>
        </p:txBody>
      </p:sp>
      <p:sp>
        <p:nvSpPr>
          <p:cNvPr id="1435" name="Google Shape;1435;p241"/>
          <p:cNvSpPr txBox="1"/>
          <p:nvPr>
            <p:ph idx="8" type="title"/>
          </p:nvPr>
        </p:nvSpPr>
        <p:spPr>
          <a:xfrm>
            <a:off x="720000" y="540000"/>
            <a:ext cx="5491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solidFill>
                  <a:srgbClr val="FFFFFF"/>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436" name="Google Shape;1436;p241"/>
          <p:cNvSpPr txBox="1"/>
          <p:nvPr>
            <p:ph idx="9" type="subTitle"/>
          </p:nvPr>
        </p:nvSpPr>
        <p:spPr>
          <a:xfrm>
            <a:off x="1947450" y="2360150"/>
            <a:ext cx="2452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437" name="Google Shape;1437;p241"/>
          <p:cNvSpPr txBox="1"/>
          <p:nvPr>
            <p:ph idx="13" type="subTitle"/>
          </p:nvPr>
        </p:nvSpPr>
        <p:spPr>
          <a:xfrm>
            <a:off x="5971050" y="2360150"/>
            <a:ext cx="2452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438" name="Google Shape;1438;p241"/>
          <p:cNvSpPr txBox="1"/>
          <p:nvPr>
            <p:ph idx="14" type="subTitle"/>
          </p:nvPr>
        </p:nvSpPr>
        <p:spPr>
          <a:xfrm>
            <a:off x="1947450" y="3909450"/>
            <a:ext cx="2452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439" name="Google Shape;1439;p241"/>
          <p:cNvSpPr txBox="1"/>
          <p:nvPr>
            <p:ph idx="15" type="subTitle"/>
          </p:nvPr>
        </p:nvSpPr>
        <p:spPr>
          <a:xfrm>
            <a:off x="5971050" y="3909450"/>
            <a:ext cx="2452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440" name="Google Shape;1440;p2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titles + text">
  <p:cSld name="CUSTOM_2">
    <p:spTree>
      <p:nvGrpSpPr>
        <p:cNvPr id="1441" name="Shape 1441"/>
        <p:cNvGrpSpPr/>
        <p:nvPr/>
      </p:nvGrpSpPr>
      <p:grpSpPr>
        <a:xfrm>
          <a:off x="0" y="0"/>
          <a:ext cx="0" cy="0"/>
          <a:chOff x="0" y="0"/>
          <a:chExt cx="0" cy="0"/>
        </a:xfrm>
      </p:grpSpPr>
      <p:sp>
        <p:nvSpPr>
          <p:cNvPr id="1442" name="Google Shape;1442;p242"/>
          <p:cNvSpPr txBox="1"/>
          <p:nvPr>
            <p:ph type="title"/>
          </p:nvPr>
        </p:nvSpPr>
        <p:spPr>
          <a:xfrm>
            <a:off x="720000" y="847725"/>
            <a:ext cx="3533700" cy="495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2pPr>
            <a:lvl3pPr lvl="2"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3pPr>
            <a:lvl4pPr lvl="3"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4pPr>
            <a:lvl5pPr lvl="4"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5pPr>
            <a:lvl6pPr lvl="5"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6pPr>
            <a:lvl7pPr lvl="6"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7pPr>
            <a:lvl8pPr lvl="7"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8pPr>
            <a:lvl9pPr lvl="8"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9pPr>
          </a:lstStyle>
          <a:p/>
        </p:txBody>
      </p:sp>
      <p:sp>
        <p:nvSpPr>
          <p:cNvPr id="1443" name="Google Shape;1443;p242"/>
          <p:cNvSpPr txBox="1"/>
          <p:nvPr>
            <p:ph idx="2" type="title"/>
          </p:nvPr>
        </p:nvSpPr>
        <p:spPr>
          <a:xfrm>
            <a:off x="720000" y="3102225"/>
            <a:ext cx="3533700" cy="495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2pPr>
            <a:lvl3pPr lvl="2"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3pPr>
            <a:lvl4pPr lvl="3"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4pPr>
            <a:lvl5pPr lvl="4"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5pPr>
            <a:lvl6pPr lvl="5"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6pPr>
            <a:lvl7pPr lvl="6"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7pPr>
            <a:lvl8pPr lvl="7"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8pPr>
            <a:lvl9pPr lvl="8"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9pPr>
          </a:lstStyle>
          <a:p/>
        </p:txBody>
      </p:sp>
      <p:sp>
        <p:nvSpPr>
          <p:cNvPr id="1444" name="Google Shape;1444;p242"/>
          <p:cNvSpPr txBox="1"/>
          <p:nvPr>
            <p:ph idx="1" type="subTitle"/>
          </p:nvPr>
        </p:nvSpPr>
        <p:spPr>
          <a:xfrm>
            <a:off x="722225" y="1367075"/>
            <a:ext cx="3372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445" name="Google Shape;1445;p242"/>
          <p:cNvSpPr txBox="1"/>
          <p:nvPr>
            <p:ph idx="3" type="subTitle"/>
          </p:nvPr>
        </p:nvSpPr>
        <p:spPr>
          <a:xfrm>
            <a:off x="722225" y="3626100"/>
            <a:ext cx="3372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446" name="Google Shape;1446;p2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CUSTOM_3">
    <p:spTree>
      <p:nvGrpSpPr>
        <p:cNvPr id="1447" name="Shape 1447"/>
        <p:cNvGrpSpPr/>
        <p:nvPr/>
      </p:nvGrpSpPr>
      <p:grpSpPr>
        <a:xfrm>
          <a:off x="0" y="0"/>
          <a:ext cx="0" cy="0"/>
          <a:chOff x="0" y="0"/>
          <a:chExt cx="0" cy="0"/>
        </a:xfrm>
      </p:grpSpPr>
      <p:sp>
        <p:nvSpPr>
          <p:cNvPr id="1448" name="Google Shape;1448;p243"/>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2400"/>
              <a:buNone/>
              <a:defRPr>
                <a:solidFill>
                  <a:srgbClr val="000000"/>
                </a:solidFill>
              </a:defRPr>
            </a:lvl1pPr>
            <a:lvl2pPr lvl="1" rtl="0">
              <a:spcBef>
                <a:spcPts val="0"/>
              </a:spcBef>
              <a:spcAft>
                <a:spcPts val="0"/>
              </a:spcAft>
              <a:buClr>
                <a:srgbClr val="000000"/>
              </a:buClr>
              <a:buSzPts val="2400"/>
              <a:buNone/>
              <a:defRPr>
                <a:solidFill>
                  <a:srgbClr val="000000"/>
                </a:solidFill>
              </a:defRPr>
            </a:lvl2pPr>
            <a:lvl3pPr lvl="2" rtl="0">
              <a:spcBef>
                <a:spcPts val="0"/>
              </a:spcBef>
              <a:spcAft>
                <a:spcPts val="0"/>
              </a:spcAft>
              <a:buClr>
                <a:srgbClr val="000000"/>
              </a:buClr>
              <a:buSzPts val="2400"/>
              <a:buNone/>
              <a:defRPr>
                <a:solidFill>
                  <a:srgbClr val="000000"/>
                </a:solidFill>
              </a:defRPr>
            </a:lvl3pPr>
            <a:lvl4pPr lvl="3" rtl="0">
              <a:spcBef>
                <a:spcPts val="0"/>
              </a:spcBef>
              <a:spcAft>
                <a:spcPts val="0"/>
              </a:spcAft>
              <a:buClr>
                <a:srgbClr val="000000"/>
              </a:buClr>
              <a:buSzPts val="2400"/>
              <a:buNone/>
              <a:defRPr>
                <a:solidFill>
                  <a:srgbClr val="000000"/>
                </a:solidFill>
              </a:defRPr>
            </a:lvl4pPr>
            <a:lvl5pPr lvl="4" rtl="0">
              <a:spcBef>
                <a:spcPts val="0"/>
              </a:spcBef>
              <a:spcAft>
                <a:spcPts val="0"/>
              </a:spcAft>
              <a:buClr>
                <a:srgbClr val="000000"/>
              </a:buClr>
              <a:buSzPts val="2400"/>
              <a:buNone/>
              <a:defRPr>
                <a:solidFill>
                  <a:srgbClr val="000000"/>
                </a:solidFill>
              </a:defRPr>
            </a:lvl5pPr>
            <a:lvl6pPr lvl="5" rtl="0">
              <a:spcBef>
                <a:spcPts val="0"/>
              </a:spcBef>
              <a:spcAft>
                <a:spcPts val="0"/>
              </a:spcAft>
              <a:buClr>
                <a:srgbClr val="000000"/>
              </a:buClr>
              <a:buSzPts val="2400"/>
              <a:buNone/>
              <a:defRPr>
                <a:solidFill>
                  <a:srgbClr val="000000"/>
                </a:solidFill>
              </a:defRPr>
            </a:lvl6pPr>
            <a:lvl7pPr lvl="6" rtl="0">
              <a:spcBef>
                <a:spcPts val="0"/>
              </a:spcBef>
              <a:spcAft>
                <a:spcPts val="0"/>
              </a:spcAft>
              <a:buClr>
                <a:srgbClr val="000000"/>
              </a:buClr>
              <a:buSzPts val="2400"/>
              <a:buNone/>
              <a:defRPr>
                <a:solidFill>
                  <a:srgbClr val="000000"/>
                </a:solidFill>
              </a:defRPr>
            </a:lvl7pPr>
            <a:lvl8pPr lvl="7" rtl="0">
              <a:spcBef>
                <a:spcPts val="0"/>
              </a:spcBef>
              <a:spcAft>
                <a:spcPts val="0"/>
              </a:spcAft>
              <a:buClr>
                <a:srgbClr val="000000"/>
              </a:buClr>
              <a:buSzPts val="2400"/>
              <a:buNone/>
              <a:defRPr>
                <a:solidFill>
                  <a:srgbClr val="000000"/>
                </a:solidFill>
              </a:defRPr>
            </a:lvl8pPr>
            <a:lvl9pPr lvl="8" rtl="0">
              <a:spcBef>
                <a:spcPts val="0"/>
              </a:spcBef>
              <a:spcAft>
                <a:spcPts val="0"/>
              </a:spcAft>
              <a:buClr>
                <a:srgbClr val="000000"/>
              </a:buClr>
              <a:buSzPts val="2400"/>
              <a:buNone/>
              <a:defRPr>
                <a:solidFill>
                  <a:srgbClr val="000000"/>
                </a:solidFill>
              </a:defRPr>
            </a:lvl9pPr>
          </a:lstStyle>
          <a:p/>
        </p:txBody>
      </p:sp>
      <p:sp>
        <p:nvSpPr>
          <p:cNvPr id="1449" name="Google Shape;1449;p243"/>
          <p:cNvSpPr txBox="1"/>
          <p:nvPr>
            <p:ph idx="1" type="subTitle"/>
          </p:nvPr>
        </p:nvSpPr>
        <p:spPr>
          <a:xfrm>
            <a:off x="720365" y="1728825"/>
            <a:ext cx="22218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450" name="Google Shape;1450;p243"/>
          <p:cNvSpPr txBox="1"/>
          <p:nvPr>
            <p:ph idx="2" type="subTitle"/>
          </p:nvPr>
        </p:nvSpPr>
        <p:spPr>
          <a:xfrm>
            <a:off x="3461663" y="1728825"/>
            <a:ext cx="22284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451" name="Google Shape;1451;p243"/>
          <p:cNvSpPr txBox="1"/>
          <p:nvPr>
            <p:ph idx="3" type="subTitle"/>
          </p:nvPr>
        </p:nvSpPr>
        <p:spPr>
          <a:xfrm>
            <a:off x="6197363" y="1728825"/>
            <a:ext cx="22248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452" name="Google Shape;1452;p243"/>
          <p:cNvSpPr txBox="1"/>
          <p:nvPr>
            <p:ph idx="4" type="subTitle"/>
          </p:nvPr>
        </p:nvSpPr>
        <p:spPr>
          <a:xfrm>
            <a:off x="718865" y="3468900"/>
            <a:ext cx="22248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453" name="Google Shape;1453;p243"/>
          <p:cNvSpPr txBox="1"/>
          <p:nvPr>
            <p:ph idx="5" type="subTitle"/>
          </p:nvPr>
        </p:nvSpPr>
        <p:spPr>
          <a:xfrm>
            <a:off x="3461663" y="3468900"/>
            <a:ext cx="22284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454" name="Google Shape;1454;p243"/>
          <p:cNvSpPr txBox="1"/>
          <p:nvPr>
            <p:ph idx="6" type="subTitle"/>
          </p:nvPr>
        </p:nvSpPr>
        <p:spPr>
          <a:xfrm>
            <a:off x="6197363" y="3468900"/>
            <a:ext cx="22248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455" name="Google Shape;1455;p243"/>
          <p:cNvSpPr txBox="1"/>
          <p:nvPr>
            <p:ph idx="7" type="subTitle"/>
          </p:nvPr>
        </p:nvSpPr>
        <p:spPr>
          <a:xfrm>
            <a:off x="3467300" y="21409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456" name="Google Shape;1456;p243"/>
          <p:cNvSpPr txBox="1"/>
          <p:nvPr>
            <p:ph idx="8" type="subTitle"/>
          </p:nvPr>
        </p:nvSpPr>
        <p:spPr>
          <a:xfrm>
            <a:off x="6199475" y="21409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457" name="Google Shape;1457;p243"/>
          <p:cNvSpPr txBox="1"/>
          <p:nvPr>
            <p:ph idx="9" type="subTitle"/>
          </p:nvPr>
        </p:nvSpPr>
        <p:spPr>
          <a:xfrm>
            <a:off x="735125" y="21409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458" name="Google Shape;1458;p243"/>
          <p:cNvSpPr txBox="1"/>
          <p:nvPr>
            <p:ph idx="13" type="subTitle"/>
          </p:nvPr>
        </p:nvSpPr>
        <p:spPr>
          <a:xfrm>
            <a:off x="3467300" y="38784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459" name="Google Shape;1459;p243"/>
          <p:cNvSpPr txBox="1"/>
          <p:nvPr>
            <p:ph idx="14" type="subTitle"/>
          </p:nvPr>
        </p:nvSpPr>
        <p:spPr>
          <a:xfrm>
            <a:off x="6199475" y="38784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460" name="Google Shape;1460;p243"/>
          <p:cNvSpPr txBox="1"/>
          <p:nvPr>
            <p:ph idx="15" type="subTitle"/>
          </p:nvPr>
        </p:nvSpPr>
        <p:spPr>
          <a:xfrm>
            <a:off x="735125" y="38784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461" name="Google Shape;1461;p2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top text">
  <p:cSld name="CUSTOM_5">
    <p:spTree>
      <p:nvGrpSpPr>
        <p:cNvPr id="1462" name="Shape 1462"/>
        <p:cNvGrpSpPr/>
        <p:nvPr/>
      </p:nvGrpSpPr>
      <p:grpSpPr>
        <a:xfrm>
          <a:off x="0" y="0"/>
          <a:ext cx="0" cy="0"/>
          <a:chOff x="0" y="0"/>
          <a:chExt cx="0" cy="0"/>
        </a:xfrm>
      </p:grpSpPr>
      <p:sp>
        <p:nvSpPr>
          <p:cNvPr id="1463" name="Google Shape;1463;p244"/>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464" name="Google Shape;1464;p244"/>
          <p:cNvSpPr txBox="1"/>
          <p:nvPr>
            <p:ph idx="1" type="subTitle"/>
          </p:nvPr>
        </p:nvSpPr>
        <p:spPr>
          <a:xfrm>
            <a:off x="722225" y="1341300"/>
            <a:ext cx="4204500" cy="812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465" name="Google Shape;1465;p2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bottom text">
  <p:cSld name="CUSTOM_5_1">
    <p:spTree>
      <p:nvGrpSpPr>
        <p:cNvPr id="1466" name="Shape 1466"/>
        <p:cNvGrpSpPr/>
        <p:nvPr/>
      </p:nvGrpSpPr>
      <p:grpSpPr>
        <a:xfrm>
          <a:off x="0" y="0"/>
          <a:ext cx="0" cy="0"/>
          <a:chOff x="0" y="0"/>
          <a:chExt cx="0" cy="0"/>
        </a:xfrm>
      </p:grpSpPr>
      <p:sp>
        <p:nvSpPr>
          <p:cNvPr id="1467" name="Google Shape;1467;p245"/>
          <p:cNvSpPr txBox="1"/>
          <p:nvPr>
            <p:ph type="title"/>
          </p:nvPr>
        </p:nvSpPr>
        <p:spPr>
          <a:xfrm>
            <a:off x="720000" y="30003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468" name="Google Shape;1468;p245"/>
          <p:cNvSpPr txBox="1"/>
          <p:nvPr>
            <p:ph idx="1" type="subTitle"/>
          </p:nvPr>
        </p:nvSpPr>
        <p:spPr>
          <a:xfrm>
            <a:off x="735125" y="3791725"/>
            <a:ext cx="3843300" cy="825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469" name="Google Shape;1469;p2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left">
  <p:cSld name="CUSTOM_6">
    <p:spTree>
      <p:nvGrpSpPr>
        <p:cNvPr id="1470" name="Shape 1470"/>
        <p:cNvGrpSpPr/>
        <p:nvPr/>
      </p:nvGrpSpPr>
      <p:grpSpPr>
        <a:xfrm>
          <a:off x="0" y="0"/>
          <a:ext cx="0" cy="0"/>
          <a:chOff x="0" y="0"/>
          <a:chExt cx="0" cy="0"/>
        </a:xfrm>
      </p:grpSpPr>
      <p:sp>
        <p:nvSpPr>
          <p:cNvPr id="1471" name="Google Shape;1471;p246"/>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472" name="Google Shape;1472;p246"/>
          <p:cNvSpPr txBox="1"/>
          <p:nvPr>
            <p:ph idx="1" type="subTitle"/>
          </p:nvPr>
        </p:nvSpPr>
        <p:spPr>
          <a:xfrm>
            <a:off x="735125" y="1186525"/>
            <a:ext cx="3417600" cy="34305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473" name="Google Shape;1473;p2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ercentages">
  <p:cSld name="CUSTOM_7">
    <p:spTree>
      <p:nvGrpSpPr>
        <p:cNvPr id="1474" name="Shape 1474"/>
        <p:cNvGrpSpPr/>
        <p:nvPr/>
      </p:nvGrpSpPr>
      <p:grpSpPr>
        <a:xfrm>
          <a:off x="0" y="0"/>
          <a:ext cx="0" cy="0"/>
          <a:chOff x="0" y="0"/>
          <a:chExt cx="0" cy="0"/>
        </a:xfrm>
      </p:grpSpPr>
      <p:sp>
        <p:nvSpPr>
          <p:cNvPr id="1475" name="Google Shape;1475;p247"/>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476" name="Google Shape;1476;p247"/>
          <p:cNvSpPr txBox="1"/>
          <p:nvPr>
            <p:ph hasCustomPrompt="1" idx="2" type="title"/>
          </p:nvPr>
        </p:nvSpPr>
        <p:spPr>
          <a:xfrm>
            <a:off x="5143425" y="1696675"/>
            <a:ext cx="2928000" cy="72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1477" name="Google Shape;1477;p247"/>
          <p:cNvSpPr txBox="1"/>
          <p:nvPr>
            <p:ph idx="1" type="subTitle"/>
          </p:nvPr>
        </p:nvSpPr>
        <p:spPr>
          <a:xfrm>
            <a:off x="5166375" y="2438425"/>
            <a:ext cx="2905200" cy="390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1400"/>
              <a:buFont typeface="Open Sans"/>
              <a:buNone/>
              <a:defRPr sz="1600">
                <a:solidFill>
                  <a:srgbClr val="FFFFFF"/>
                </a:solidFill>
                <a:highlight>
                  <a:srgbClr val="FFB711"/>
                </a:highlight>
                <a:latin typeface="Open Sans"/>
                <a:ea typeface="Open Sans"/>
                <a:cs typeface="Open Sans"/>
                <a:sym typeface="Open Sans"/>
              </a:defRPr>
            </a:lvl1pPr>
            <a:lvl2pPr lvl="1"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2pPr>
            <a:lvl3pPr lvl="2"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3pPr>
            <a:lvl4pPr lvl="3"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4pPr>
            <a:lvl5pPr lvl="4"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5pPr>
            <a:lvl6pPr lvl="5"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6pPr>
            <a:lvl7pPr lvl="6"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7pPr>
            <a:lvl8pPr lvl="7"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8pPr>
            <a:lvl9pPr lvl="8"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9pPr>
          </a:lstStyle>
          <a:p/>
        </p:txBody>
      </p:sp>
      <p:sp>
        <p:nvSpPr>
          <p:cNvPr id="1478" name="Google Shape;1478;p247"/>
          <p:cNvSpPr txBox="1"/>
          <p:nvPr>
            <p:ph hasCustomPrompt="1" idx="3" type="title"/>
          </p:nvPr>
        </p:nvSpPr>
        <p:spPr>
          <a:xfrm>
            <a:off x="5143425" y="3108200"/>
            <a:ext cx="2928000" cy="72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1479" name="Google Shape;1479;p247"/>
          <p:cNvSpPr txBox="1"/>
          <p:nvPr>
            <p:ph idx="4" type="subTitle"/>
          </p:nvPr>
        </p:nvSpPr>
        <p:spPr>
          <a:xfrm>
            <a:off x="5166375" y="3849950"/>
            <a:ext cx="2905200" cy="390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1400"/>
              <a:buFont typeface="Open Sans"/>
              <a:buNone/>
              <a:defRPr sz="1600">
                <a:solidFill>
                  <a:srgbClr val="FFFFFF"/>
                </a:solidFill>
                <a:highlight>
                  <a:srgbClr val="FFB711"/>
                </a:highlight>
                <a:latin typeface="Open Sans"/>
                <a:ea typeface="Open Sans"/>
                <a:cs typeface="Open Sans"/>
                <a:sym typeface="Open Sans"/>
              </a:defRPr>
            </a:lvl1pPr>
            <a:lvl2pPr lvl="1"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2pPr>
            <a:lvl3pPr lvl="2"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3pPr>
            <a:lvl4pPr lvl="3"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4pPr>
            <a:lvl5pPr lvl="4"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5pPr>
            <a:lvl6pPr lvl="5"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6pPr>
            <a:lvl7pPr lvl="6"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7pPr>
            <a:lvl8pPr lvl="7"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8pPr>
            <a:lvl9pPr lvl="8"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9pPr>
          </a:lstStyle>
          <a:p/>
        </p:txBody>
      </p:sp>
      <p:sp>
        <p:nvSpPr>
          <p:cNvPr id="1480" name="Google Shape;1480;p2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Reviews">
  <p:cSld name="CUSTOM_8">
    <p:spTree>
      <p:nvGrpSpPr>
        <p:cNvPr id="1481" name="Shape 1481"/>
        <p:cNvGrpSpPr/>
        <p:nvPr/>
      </p:nvGrpSpPr>
      <p:grpSpPr>
        <a:xfrm>
          <a:off x="0" y="0"/>
          <a:ext cx="0" cy="0"/>
          <a:chOff x="0" y="0"/>
          <a:chExt cx="0" cy="0"/>
        </a:xfrm>
      </p:grpSpPr>
      <p:sp>
        <p:nvSpPr>
          <p:cNvPr id="1482" name="Google Shape;1482;p248"/>
          <p:cNvSpPr txBox="1"/>
          <p:nvPr>
            <p:ph type="title"/>
          </p:nvPr>
        </p:nvSpPr>
        <p:spPr>
          <a:xfrm>
            <a:off x="4914900" y="540000"/>
            <a:ext cx="3162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483" name="Google Shape;1483;p248"/>
          <p:cNvSpPr txBox="1"/>
          <p:nvPr>
            <p:ph hasCustomPrompt="1" idx="2" type="title"/>
          </p:nvPr>
        </p:nvSpPr>
        <p:spPr>
          <a:xfrm>
            <a:off x="4914900" y="1375875"/>
            <a:ext cx="781200" cy="72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B711"/>
              </a:buClr>
              <a:buSzPts val="6000"/>
              <a:buNone/>
              <a:defRPr sz="6000">
                <a:solidFill>
                  <a:srgbClr val="FFB711"/>
                </a:solidFill>
              </a:defRPr>
            </a:lvl1pPr>
            <a:lvl2pPr lvl="1" rtl="0" algn="ctr">
              <a:spcBef>
                <a:spcPts val="0"/>
              </a:spcBef>
              <a:spcAft>
                <a:spcPts val="0"/>
              </a:spcAft>
              <a:buClr>
                <a:srgbClr val="FFB711"/>
              </a:buClr>
              <a:buSzPts val="6000"/>
              <a:buNone/>
              <a:defRPr sz="6000">
                <a:solidFill>
                  <a:srgbClr val="FFB711"/>
                </a:solidFill>
              </a:defRPr>
            </a:lvl2pPr>
            <a:lvl3pPr lvl="2" rtl="0" algn="ctr">
              <a:spcBef>
                <a:spcPts val="0"/>
              </a:spcBef>
              <a:spcAft>
                <a:spcPts val="0"/>
              </a:spcAft>
              <a:buClr>
                <a:srgbClr val="FFB711"/>
              </a:buClr>
              <a:buSzPts val="6000"/>
              <a:buNone/>
              <a:defRPr sz="6000">
                <a:solidFill>
                  <a:srgbClr val="FFB711"/>
                </a:solidFill>
              </a:defRPr>
            </a:lvl3pPr>
            <a:lvl4pPr lvl="3" rtl="0" algn="ctr">
              <a:spcBef>
                <a:spcPts val="0"/>
              </a:spcBef>
              <a:spcAft>
                <a:spcPts val="0"/>
              </a:spcAft>
              <a:buClr>
                <a:srgbClr val="FFB711"/>
              </a:buClr>
              <a:buSzPts val="6000"/>
              <a:buNone/>
              <a:defRPr sz="6000">
                <a:solidFill>
                  <a:srgbClr val="FFB711"/>
                </a:solidFill>
              </a:defRPr>
            </a:lvl4pPr>
            <a:lvl5pPr lvl="4" rtl="0" algn="ctr">
              <a:spcBef>
                <a:spcPts val="0"/>
              </a:spcBef>
              <a:spcAft>
                <a:spcPts val="0"/>
              </a:spcAft>
              <a:buClr>
                <a:srgbClr val="FFB711"/>
              </a:buClr>
              <a:buSzPts val="6000"/>
              <a:buNone/>
              <a:defRPr sz="6000">
                <a:solidFill>
                  <a:srgbClr val="FFB711"/>
                </a:solidFill>
              </a:defRPr>
            </a:lvl5pPr>
            <a:lvl6pPr lvl="5" rtl="0" algn="ctr">
              <a:spcBef>
                <a:spcPts val="0"/>
              </a:spcBef>
              <a:spcAft>
                <a:spcPts val="0"/>
              </a:spcAft>
              <a:buClr>
                <a:srgbClr val="FFB711"/>
              </a:buClr>
              <a:buSzPts val="6000"/>
              <a:buNone/>
              <a:defRPr sz="6000">
                <a:solidFill>
                  <a:srgbClr val="FFB711"/>
                </a:solidFill>
              </a:defRPr>
            </a:lvl6pPr>
            <a:lvl7pPr lvl="6" rtl="0" algn="ctr">
              <a:spcBef>
                <a:spcPts val="0"/>
              </a:spcBef>
              <a:spcAft>
                <a:spcPts val="0"/>
              </a:spcAft>
              <a:buClr>
                <a:srgbClr val="FFB711"/>
              </a:buClr>
              <a:buSzPts val="6000"/>
              <a:buNone/>
              <a:defRPr sz="6000">
                <a:solidFill>
                  <a:srgbClr val="FFB711"/>
                </a:solidFill>
              </a:defRPr>
            </a:lvl7pPr>
            <a:lvl8pPr lvl="7" rtl="0" algn="ctr">
              <a:spcBef>
                <a:spcPts val="0"/>
              </a:spcBef>
              <a:spcAft>
                <a:spcPts val="0"/>
              </a:spcAft>
              <a:buClr>
                <a:srgbClr val="FFB711"/>
              </a:buClr>
              <a:buSzPts val="6000"/>
              <a:buNone/>
              <a:defRPr sz="6000">
                <a:solidFill>
                  <a:srgbClr val="FFB711"/>
                </a:solidFill>
              </a:defRPr>
            </a:lvl8pPr>
            <a:lvl9pPr lvl="8" rtl="0" algn="ctr">
              <a:spcBef>
                <a:spcPts val="0"/>
              </a:spcBef>
              <a:spcAft>
                <a:spcPts val="0"/>
              </a:spcAft>
              <a:buClr>
                <a:srgbClr val="FFB711"/>
              </a:buClr>
              <a:buSzPts val="6000"/>
              <a:buNone/>
              <a:defRPr sz="6000">
                <a:solidFill>
                  <a:srgbClr val="FFB711"/>
                </a:solidFill>
              </a:defRPr>
            </a:lvl9pPr>
          </a:lstStyle>
          <a:p>
            <a:r>
              <a:t>xx%</a:t>
            </a:r>
          </a:p>
        </p:txBody>
      </p:sp>
      <p:sp>
        <p:nvSpPr>
          <p:cNvPr id="1484" name="Google Shape;1484;p248"/>
          <p:cNvSpPr txBox="1"/>
          <p:nvPr>
            <p:ph hasCustomPrompt="1" idx="3" type="title"/>
          </p:nvPr>
        </p:nvSpPr>
        <p:spPr>
          <a:xfrm>
            <a:off x="4914900" y="2490300"/>
            <a:ext cx="781200" cy="72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B711"/>
              </a:buClr>
              <a:buSzPts val="6000"/>
              <a:buNone/>
              <a:defRPr sz="6000">
                <a:solidFill>
                  <a:srgbClr val="FFB711"/>
                </a:solidFill>
              </a:defRPr>
            </a:lvl1pPr>
            <a:lvl2pPr lvl="1" rtl="0" algn="ctr">
              <a:spcBef>
                <a:spcPts val="0"/>
              </a:spcBef>
              <a:spcAft>
                <a:spcPts val="0"/>
              </a:spcAft>
              <a:buClr>
                <a:srgbClr val="FFB711"/>
              </a:buClr>
              <a:buSzPts val="6000"/>
              <a:buNone/>
              <a:defRPr sz="6000">
                <a:solidFill>
                  <a:srgbClr val="FFB711"/>
                </a:solidFill>
              </a:defRPr>
            </a:lvl2pPr>
            <a:lvl3pPr lvl="2" rtl="0" algn="ctr">
              <a:spcBef>
                <a:spcPts val="0"/>
              </a:spcBef>
              <a:spcAft>
                <a:spcPts val="0"/>
              </a:spcAft>
              <a:buClr>
                <a:srgbClr val="FFB711"/>
              </a:buClr>
              <a:buSzPts val="6000"/>
              <a:buNone/>
              <a:defRPr sz="6000">
                <a:solidFill>
                  <a:srgbClr val="FFB711"/>
                </a:solidFill>
              </a:defRPr>
            </a:lvl3pPr>
            <a:lvl4pPr lvl="3" rtl="0" algn="ctr">
              <a:spcBef>
                <a:spcPts val="0"/>
              </a:spcBef>
              <a:spcAft>
                <a:spcPts val="0"/>
              </a:spcAft>
              <a:buClr>
                <a:srgbClr val="FFB711"/>
              </a:buClr>
              <a:buSzPts val="6000"/>
              <a:buNone/>
              <a:defRPr sz="6000">
                <a:solidFill>
                  <a:srgbClr val="FFB711"/>
                </a:solidFill>
              </a:defRPr>
            </a:lvl4pPr>
            <a:lvl5pPr lvl="4" rtl="0" algn="ctr">
              <a:spcBef>
                <a:spcPts val="0"/>
              </a:spcBef>
              <a:spcAft>
                <a:spcPts val="0"/>
              </a:spcAft>
              <a:buClr>
                <a:srgbClr val="FFB711"/>
              </a:buClr>
              <a:buSzPts val="6000"/>
              <a:buNone/>
              <a:defRPr sz="6000">
                <a:solidFill>
                  <a:srgbClr val="FFB711"/>
                </a:solidFill>
              </a:defRPr>
            </a:lvl5pPr>
            <a:lvl6pPr lvl="5" rtl="0" algn="ctr">
              <a:spcBef>
                <a:spcPts val="0"/>
              </a:spcBef>
              <a:spcAft>
                <a:spcPts val="0"/>
              </a:spcAft>
              <a:buClr>
                <a:srgbClr val="FFB711"/>
              </a:buClr>
              <a:buSzPts val="6000"/>
              <a:buNone/>
              <a:defRPr sz="6000">
                <a:solidFill>
                  <a:srgbClr val="FFB711"/>
                </a:solidFill>
              </a:defRPr>
            </a:lvl6pPr>
            <a:lvl7pPr lvl="6" rtl="0" algn="ctr">
              <a:spcBef>
                <a:spcPts val="0"/>
              </a:spcBef>
              <a:spcAft>
                <a:spcPts val="0"/>
              </a:spcAft>
              <a:buClr>
                <a:srgbClr val="FFB711"/>
              </a:buClr>
              <a:buSzPts val="6000"/>
              <a:buNone/>
              <a:defRPr sz="6000">
                <a:solidFill>
                  <a:srgbClr val="FFB711"/>
                </a:solidFill>
              </a:defRPr>
            </a:lvl7pPr>
            <a:lvl8pPr lvl="7" rtl="0" algn="ctr">
              <a:spcBef>
                <a:spcPts val="0"/>
              </a:spcBef>
              <a:spcAft>
                <a:spcPts val="0"/>
              </a:spcAft>
              <a:buClr>
                <a:srgbClr val="FFB711"/>
              </a:buClr>
              <a:buSzPts val="6000"/>
              <a:buNone/>
              <a:defRPr sz="6000">
                <a:solidFill>
                  <a:srgbClr val="FFB711"/>
                </a:solidFill>
              </a:defRPr>
            </a:lvl8pPr>
            <a:lvl9pPr lvl="8" rtl="0" algn="ctr">
              <a:spcBef>
                <a:spcPts val="0"/>
              </a:spcBef>
              <a:spcAft>
                <a:spcPts val="0"/>
              </a:spcAft>
              <a:buClr>
                <a:srgbClr val="FFB711"/>
              </a:buClr>
              <a:buSzPts val="6000"/>
              <a:buNone/>
              <a:defRPr sz="6000">
                <a:solidFill>
                  <a:srgbClr val="FFB711"/>
                </a:solidFill>
              </a:defRPr>
            </a:lvl9pPr>
          </a:lstStyle>
          <a:p>
            <a:r>
              <a:t>xx%</a:t>
            </a:r>
          </a:p>
        </p:txBody>
      </p:sp>
      <p:sp>
        <p:nvSpPr>
          <p:cNvPr id="1485" name="Google Shape;1485;p248"/>
          <p:cNvSpPr txBox="1"/>
          <p:nvPr>
            <p:ph hasCustomPrompt="1" idx="4" type="title"/>
          </p:nvPr>
        </p:nvSpPr>
        <p:spPr>
          <a:xfrm>
            <a:off x="4914900" y="3604725"/>
            <a:ext cx="781200" cy="72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B711"/>
              </a:buClr>
              <a:buSzPts val="6000"/>
              <a:buNone/>
              <a:defRPr sz="6000">
                <a:solidFill>
                  <a:srgbClr val="FFB711"/>
                </a:solidFill>
              </a:defRPr>
            </a:lvl1pPr>
            <a:lvl2pPr lvl="1" rtl="0" algn="ctr">
              <a:spcBef>
                <a:spcPts val="0"/>
              </a:spcBef>
              <a:spcAft>
                <a:spcPts val="0"/>
              </a:spcAft>
              <a:buClr>
                <a:srgbClr val="FFB711"/>
              </a:buClr>
              <a:buSzPts val="6000"/>
              <a:buNone/>
              <a:defRPr sz="6000">
                <a:solidFill>
                  <a:srgbClr val="FFB711"/>
                </a:solidFill>
              </a:defRPr>
            </a:lvl2pPr>
            <a:lvl3pPr lvl="2" rtl="0" algn="ctr">
              <a:spcBef>
                <a:spcPts val="0"/>
              </a:spcBef>
              <a:spcAft>
                <a:spcPts val="0"/>
              </a:spcAft>
              <a:buClr>
                <a:srgbClr val="FFB711"/>
              </a:buClr>
              <a:buSzPts val="6000"/>
              <a:buNone/>
              <a:defRPr sz="6000">
                <a:solidFill>
                  <a:srgbClr val="FFB711"/>
                </a:solidFill>
              </a:defRPr>
            </a:lvl3pPr>
            <a:lvl4pPr lvl="3" rtl="0" algn="ctr">
              <a:spcBef>
                <a:spcPts val="0"/>
              </a:spcBef>
              <a:spcAft>
                <a:spcPts val="0"/>
              </a:spcAft>
              <a:buClr>
                <a:srgbClr val="FFB711"/>
              </a:buClr>
              <a:buSzPts val="6000"/>
              <a:buNone/>
              <a:defRPr sz="6000">
                <a:solidFill>
                  <a:srgbClr val="FFB711"/>
                </a:solidFill>
              </a:defRPr>
            </a:lvl4pPr>
            <a:lvl5pPr lvl="4" rtl="0" algn="ctr">
              <a:spcBef>
                <a:spcPts val="0"/>
              </a:spcBef>
              <a:spcAft>
                <a:spcPts val="0"/>
              </a:spcAft>
              <a:buClr>
                <a:srgbClr val="FFB711"/>
              </a:buClr>
              <a:buSzPts val="6000"/>
              <a:buNone/>
              <a:defRPr sz="6000">
                <a:solidFill>
                  <a:srgbClr val="FFB711"/>
                </a:solidFill>
              </a:defRPr>
            </a:lvl5pPr>
            <a:lvl6pPr lvl="5" rtl="0" algn="ctr">
              <a:spcBef>
                <a:spcPts val="0"/>
              </a:spcBef>
              <a:spcAft>
                <a:spcPts val="0"/>
              </a:spcAft>
              <a:buClr>
                <a:srgbClr val="FFB711"/>
              </a:buClr>
              <a:buSzPts val="6000"/>
              <a:buNone/>
              <a:defRPr sz="6000">
                <a:solidFill>
                  <a:srgbClr val="FFB711"/>
                </a:solidFill>
              </a:defRPr>
            </a:lvl6pPr>
            <a:lvl7pPr lvl="6" rtl="0" algn="ctr">
              <a:spcBef>
                <a:spcPts val="0"/>
              </a:spcBef>
              <a:spcAft>
                <a:spcPts val="0"/>
              </a:spcAft>
              <a:buClr>
                <a:srgbClr val="FFB711"/>
              </a:buClr>
              <a:buSzPts val="6000"/>
              <a:buNone/>
              <a:defRPr sz="6000">
                <a:solidFill>
                  <a:srgbClr val="FFB711"/>
                </a:solidFill>
              </a:defRPr>
            </a:lvl7pPr>
            <a:lvl8pPr lvl="7" rtl="0" algn="ctr">
              <a:spcBef>
                <a:spcPts val="0"/>
              </a:spcBef>
              <a:spcAft>
                <a:spcPts val="0"/>
              </a:spcAft>
              <a:buClr>
                <a:srgbClr val="FFB711"/>
              </a:buClr>
              <a:buSzPts val="6000"/>
              <a:buNone/>
              <a:defRPr sz="6000">
                <a:solidFill>
                  <a:srgbClr val="FFB711"/>
                </a:solidFill>
              </a:defRPr>
            </a:lvl8pPr>
            <a:lvl9pPr lvl="8" rtl="0" algn="ctr">
              <a:spcBef>
                <a:spcPts val="0"/>
              </a:spcBef>
              <a:spcAft>
                <a:spcPts val="0"/>
              </a:spcAft>
              <a:buClr>
                <a:srgbClr val="FFB711"/>
              </a:buClr>
              <a:buSzPts val="6000"/>
              <a:buNone/>
              <a:defRPr sz="6000">
                <a:solidFill>
                  <a:srgbClr val="FFB711"/>
                </a:solidFill>
              </a:defRPr>
            </a:lvl9pPr>
          </a:lstStyle>
          <a:p>
            <a:r>
              <a:t>xx%</a:t>
            </a:r>
          </a:p>
        </p:txBody>
      </p:sp>
      <p:sp>
        <p:nvSpPr>
          <p:cNvPr id="1486" name="Google Shape;1486;p248"/>
          <p:cNvSpPr txBox="1"/>
          <p:nvPr>
            <p:ph idx="1" type="subTitle"/>
          </p:nvPr>
        </p:nvSpPr>
        <p:spPr>
          <a:xfrm>
            <a:off x="5855250" y="3765925"/>
            <a:ext cx="2566200" cy="3999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487" name="Google Shape;1487;p248"/>
          <p:cNvSpPr txBox="1"/>
          <p:nvPr>
            <p:ph idx="5" type="subTitle"/>
          </p:nvPr>
        </p:nvSpPr>
        <p:spPr>
          <a:xfrm>
            <a:off x="5868150" y="4247025"/>
            <a:ext cx="2566200" cy="2298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Montserrat"/>
              <a:buNone/>
              <a:defRPr b="1" sz="1200">
                <a:latin typeface="Montserrat"/>
                <a:ea typeface="Montserrat"/>
                <a:cs typeface="Montserrat"/>
                <a:sym typeface="Montserrat"/>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488" name="Google Shape;1488;p248"/>
          <p:cNvSpPr txBox="1"/>
          <p:nvPr>
            <p:ph idx="6" type="subTitle"/>
          </p:nvPr>
        </p:nvSpPr>
        <p:spPr>
          <a:xfrm>
            <a:off x="5855250" y="2650675"/>
            <a:ext cx="2566200" cy="3999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489" name="Google Shape;1489;p248"/>
          <p:cNvSpPr txBox="1"/>
          <p:nvPr>
            <p:ph idx="7" type="subTitle"/>
          </p:nvPr>
        </p:nvSpPr>
        <p:spPr>
          <a:xfrm>
            <a:off x="5868150" y="3128363"/>
            <a:ext cx="2566200" cy="2298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Montserrat"/>
              <a:buNone/>
              <a:defRPr b="1" sz="1200">
                <a:latin typeface="Montserrat"/>
                <a:ea typeface="Montserrat"/>
                <a:cs typeface="Montserrat"/>
                <a:sym typeface="Montserrat"/>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490" name="Google Shape;1490;p248"/>
          <p:cNvSpPr txBox="1"/>
          <p:nvPr>
            <p:ph idx="8" type="subTitle"/>
          </p:nvPr>
        </p:nvSpPr>
        <p:spPr>
          <a:xfrm>
            <a:off x="5855250" y="1535425"/>
            <a:ext cx="2566200" cy="3999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491" name="Google Shape;1491;p248"/>
          <p:cNvSpPr txBox="1"/>
          <p:nvPr>
            <p:ph idx="9" type="subTitle"/>
          </p:nvPr>
        </p:nvSpPr>
        <p:spPr>
          <a:xfrm>
            <a:off x="5868150" y="2005638"/>
            <a:ext cx="2566200" cy="2298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Montserrat"/>
              <a:buNone/>
              <a:defRPr b="1" sz="1200">
                <a:latin typeface="Montserrat"/>
                <a:ea typeface="Montserrat"/>
                <a:cs typeface="Montserrat"/>
                <a:sym typeface="Montserrat"/>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492" name="Google Shape;1492;p2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numbers">
  <p:cSld name="CUSTOM_9">
    <p:spTree>
      <p:nvGrpSpPr>
        <p:cNvPr id="1493" name="Shape 1493"/>
        <p:cNvGrpSpPr/>
        <p:nvPr/>
      </p:nvGrpSpPr>
      <p:grpSpPr>
        <a:xfrm>
          <a:off x="0" y="0"/>
          <a:ext cx="0" cy="0"/>
          <a:chOff x="0" y="0"/>
          <a:chExt cx="0" cy="0"/>
        </a:xfrm>
      </p:grpSpPr>
      <p:sp>
        <p:nvSpPr>
          <p:cNvPr id="1494" name="Google Shape;1494;p249"/>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495" name="Google Shape;1495;p249"/>
          <p:cNvSpPr txBox="1"/>
          <p:nvPr>
            <p:ph hasCustomPrompt="1" idx="2" type="title"/>
          </p:nvPr>
        </p:nvSpPr>
        <p:spPr>
          <a:xfrm>
            <a:off x="720000" y="3657600"/>
            <a:ext cx="1284300" cy="72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B711"/>
              </a:buClr>
              <a:buSzPts val="3500"/>
              <a:buNone/>
              <a:defRPr sz="3500">
                <a:solidFill>
                  <a:srgbClr val="FFB711"/>
                </a:solidFill>
              </a:defRPr>
            </a:lvl1pPr>
            <a:lvl2pPr lvl="1" rtl="0" algn="ctr">
              <a:spcBef>
                <a:spcPts val="0"/>
              </a:spcBef>
              <a:spcAft>
                <a:spcPts val="0"/>
              </a:spcAft>
              <a:buClr>
                <a:srgbClr val="FFB711"/>
              </a:buClr>
              <a:buSzPts val="3500"/>
              <a:buNone/>
              <a:defRPr sz="3500">
                <a:solidFill>
                  <a:srgbClr val="FFB711"/>
                </a:solidFill>
              </a:defRPr>
            </a:lvl2pPr>
            <a:lvl3pPr lvl="2" rtl="0" algn="ctr">
              <a:spcBef>
                <a:spcPts val="0"/>
              </a:spcBef>
              <a:spcAft>
                <a:spcPts val="0"/>
              </a:spcAft>
              <a:buClr>
                <a:srgbClr val="FFB711"/>
              </a:buClr>
              <a:buSzPts val="3500"/>
              <a:buNone/>
              <a:defRPr sz="3500">
                <a:solidFill>
                  <a:srgbClr val="FFB711"/>
                </a:solidFill>
              </a:defRPr>
            </a:lvl3pPr>
            <a:lvl4pPr lvl="3" rtl="0" algn="ctr">
              <a:spcBef>
                <a:spcPts val="0"/>
              </a:spcBef>
              <a:spcAft>
                <a:spcPts val="0"/>
              </a:spcAft>
              <a:buClr>
                <a:srgbClr val="FFB711"/>
              </a:buClr>
              <a:buSzPts val="3500"/>
              <a:buNone/>
              <a:defRPr sz="3500">
                <a:solidFill>
                  <a:srgbClr val="FFB711"/>
                </a:solidFill>
              </a:defRPr>
            </a:lvl4pPr>
            <a:lvl5pPr lvl="4" rtl="0" algn="ctr">
              <a:spcBef>
                <a:spcPts val="0"/>
              </a:spcBef>
              <a:spcAft>
                <a:spcPts val="0"/>
              </a:spcAft>
              <a:buClr>
                <a:srgbClr val="FFB711"/>
              </a:buClr>
              <a:buSzPts val="3500"/>
              <a:buNone/>
              <a:defRPr sz="3500">
                <a:solidFill>
                  <a:srgbClr val="FFB711"/>
                </a:solidFill>
              </a:defRPr>
            </a:lvl5pPr>
            <a:lvl6pPr lvl="5" rtl="0" algn="ctr">
              <a:spcBef>
                <a:spcPts val="0"/>
              </a:spcBef>
              <a:spcAft>
                <a:spcPts val="0"/>
              </a:spcAft>
              <a:buClr>
                <a:srgbClr val="FFB711"/>
              </a:buClr>
              <a:buSzPts val="3500"/>
              <a:buNone/>
              <a:defRPr sz="3500">
                <a:solidFill>
                  <a:srgbClr val="FFB711"/>
                </a:solidFill>
              </a:defRPr>
            </a:lvl6pPr>
            <a:lvl7pPr lvl="6" rtl="0" algn="ctr">
              <a:spcBef>
                <a:spcPts val="0"/>
              </a:spcBef>
              <a:spcAft>
                <a:spcPts val="0"/>
              </a:spcAft>
              <a:buClr>
                <a:srgbClr val="FFB711"/>
              </a:buClr>
              <a:buSzPts val="3500"/>
              <a:buNone/>
              <a:defRPr sz="3500">
                <a:solidFill>
                  <a:srgbClr val="FFB711"/>
                </a:solidFill>
              </a:defRPr>
            </a:lvl7pPr>
            <a:lvl8pPr lvl="7" rtl="0" algn="ctr">
              <a:spcBef>
                <a:spcPts val="0"/>
              </a:spcBef>
              <a:spcAft>
                <a:spcPts val="0"/>
              </a:spcAft>
              <a:buClr>
                <a:srgbClr val="FFB711"/>
              </a:buClr>
              <a:buSzPts val="3500"/>
              <a:buNone/>
              <a:defRPr sz="3500">
                <a:solidFill>
                  <a:srgbClr val="FFB711"/>
                </a:solidFill>
              </a:defRPr>
            </a:lvl8pPr>
            <a:lvl9pPr lvl="8" rtl="0" algn="ctr">
              <a:spcBef>
                <a:spcPts val="0"/>
              </a:spcBef>
              <a:spcAft>
                <a:spcPts val="0"/>
              </a:spcAft>
              <a:buClr>
                <a:srgbClr val="FFB711"/>
              </a:buClr>
              <a:buSzPts val="3500"/>
              <a:buNone/>
              <a:defRPr sz="3500">
                <a:solidFill>
                  <a:srgbClr val="FFB711"/>
                </a:solidFill>
              </a:defRPr>
            </a:lvl9pPr>
          </a:lstStyle>
          <a:p>
            <a:r>
              <a:t>xx%</a:t>
            </a:r>
          </a:p>
        </p:txBody>
      </p:sp>
      <p:sp>
        <p:nvSpPr>
          <p:cNvPr id="1496" name="Google Shape;1496;p249"/>
          <p:cNvSpPr txBox="1"/>
          <p:nvPr>
            <p:ph idx="1" type="subTitle"/>
          </p:nvPr>
        </p:nvSpPr>
        <p:spPr>
          <a:xfrm>
            <a:off x="2080500" y="3546000"/>
            <a:ext cx="2196000" cy="381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2pPr>
            <a:lvl3pPr lvl="2"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3pPr>
            <a:lvl4pPr lvl="3"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4pPr>
            <a:lvl5pPr lvl="4"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5pPr>
            <a:lvl6pPr lvl="5"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6pPr>
            <a:lvl7pPr lvl="6"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7pPr>
            <a:lvl8pPr lvl="7"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8pPr>
            <a:lvl9pPr lvl="8" rtl="0">
              <a:spcBef>
                <a:spcPts val="1600"/>
              </a:spcBef>
              <a:spcAft>
                <a:spcPts val="1600"/>
              </a:spcAft>
              <a:buSzPts val="1400"/>
              <a:buFont typeface="Montserrat ExtraBold"/>
              <a:buNone/>
              <a:defRPr>
                <a:latin typeface="Montserrat ExtraBold"/>
                <a:ea typeface="Montserrat ExtraBold"/>
                <a:cs typeface="Montserrat ExtraBold"/>
                <a:sym typeface="Montserrat ExtraBold"/>
              </a:defRPr>
            </a:lvl9pPr>
          </a:lstStyle>
          <a:p/>
        </p:txBody>
      </p:sp>
      <p:sp>
        <p:nvSpPr>
          <p:cNvPr id="1497" name="Google Shape;1497;p249"/>
          <p:cNvSpPr txBox="1"/>
          <p:nvPr>
            <p:ph hasCustomPrompt="1" idx="3" type="title"/>
          </p:nvPr>
        </p:nvSpPr>
        <p:spPr>
          <a:xfrm>
            <a:off x="4868700" y="3657600"/>
            <a:ext cx="1285200" cy="72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B711"/>
              </a:buClr>
              <a:buSzPts val="3500"/>
              <a:buNone/>
              <a:defRPr sz="3500">
                <a:solidFill>
                  <a:srgbClr val="FFB711"/>
                </a:solidFill>
              </a:defRPr>
            </a:lvl1pPr>
            <a:lvl2pPr lvl="1" rtl="0" algn="ctr">
              <a:spcBef>
                <a:spcPts val="0"/>
              </a:spcBef>
              <a:spcAft>
                <a:spcPts val="0"/>
              </a:spcAft>
              <a:buClr>
                <a:srgbClr val="FFB711"/>
              </a:buClr>
              <a:buSzPts val="3500"/>
              <a:buNone/>
              <a:defRPr sz="3500">
                <a:solidFill>
                  <a:srgbClr val="FFB711"/>
                </a:solidFill>
              </a:defRPr>
            </a:lvl2pPr>
            <a:lvl3pPr lvl="2" rtl="0" algn="ctr">
              <a:spcBef>
                <a:spcPts val="0"/>
              </a:spcBef>
              <a:spcAft>
                <a:spcPts val="0"/>
              </a:spcAft>
              <a:buClr>
                <a:srgbClr val="FFB711"/>
              </a:buClr>
              <a:buSzPts val="3500"/>
              <a:buNone/>
              <a:defRPr sz="3500">
                <a:solidFill>
                  <a:srgbClr val="FFB711"/>
                </a:solidFill>
              </a:defRPr>
            </a:lvl3pPr>
            <a:lvl4pPr lvl="3" rtl="0" algn="ctr">
              <a:spcBef>
                <a:spcPts val="0"/>
              </a:spcBef>
              <a:spcAft>
                <a:spcPts val="0"/>
              </a:spcAft>
              <a:buClr>
                <a:srgbClr val="FFB711"/>
              </a:buClr>
              <a:buSzPts val="3500"/>
              <a:buNone/>
              <a:defRPr sz="3500">
                <a:solidFill>
                  <a:srgbClr val="FFB711"/>
                </a:solidFill>
              </a:defRPr>
            </a:lvl4pPr>
            <a:lvl5pPr lvl="4" rtl="0" algn="ctr">
              <a:spcBef>
                <a:spcPts val="0"/>
              </a:spcBef>
              <a:spcAft>
                <a:spcPts val="0"/>
              </a:spcAft>
              <a:buClr>
                <a:srgbClr val="FFB711"/>
              </a:buClr>
              <a:buSzPts val="3500"/>
              <a:buNone/>
              <a:defRPr sz="3500">
                <a:solidFill>
                  <a:srgbClr val="FFB711"/>
                </a:solidFill>
              </a:defRPr>
            </a:lvl5pPr>
            <a:lvl6pPr lvl="5" rtl="0" algn="ctr">
              <a:spcBef>
                <a:spcPts val="0"/>
              </a:spcBef>
              <a:spcAft>
                <a:spcPts val="0"/>
              </a:spcAft>
              <a:buClr>
                <a:srgbClr val="FFB711"/>
              </a:buClr>
              <a:buSzPts val="3500"/>
              <a:buNone/>
              <a:defRPr sz="3500">
                <a:solidFill>
                  <a:srgbClr val="FFB711"/>
                </a:solidFill>
              </a:defRPr>
            </a:lvl6pPr>
            <a:lvl7pPr lvl="6" rtl="0" algn="ctr">
              <a:spcBef>
                <a:spcPts val="0"/>
              </a:spcBef>
              <a:spcAft>
                <a:spcPts val="0"/>
              </a:spcAft>
              <a:buClr>
                <a:srgbClr val="FFB711"/>
              </a:buClr>
              <a:buSzPts val="3500"/>
              <a:buNone/>
              <a:defRPr sz="3500">
                <a:solidFill>
                  <a:srgbClr val="FFB711"/>
                </a:solidFill>
              </a:defRPr>
            </a:lvl7pPr>
            <a:lvl8pPr lvl="7" rtl="0" algn="ctr">
              <a:spcBef>
                <a:spcPts val="0"/>
              </a:spcBef>
              <a:spcAft>
                <a:spcPts val="0"/>
              </a:spcAft>
              <a:buClr>
                <a:srgbClr val="FFB711"/>
              </a:buClr>
              <a:buSzPts val="3500"/>
              <a:buNone/>
              <a:defRPr sz="3500">
                <a:solidFill>
                  <a:srgbClr val="FFB711"/>
                </a:solidFill>
              </a:defRPr>
            </a:lvl8pPr>
            <a:lvl9pPr lvl="8" rtl="0" algn="ctr">
              <a:spcBef>
                <a:spcPts val="0"/>
              </a:spcBef>
              <a:spcAft>
                <a:spcPts val="0"/>
              </a:spcAft>
              <a:buClr>
                <a:srgbClr val="FFB711"/>
              </a:buClr>
              <a:buSzPts val="3500"/>
              <a:buNone/>
              <a:defRPr sz="3500">
                <a:solidFill>
                  <a:srgbClr val="FFB711"/>
                </a:solidFill>
              </a:defRPr>
            </a:lvl9pPr>
          </a:lstStyle>
          <a:p>
            <a:r>
              <a:t>xx%</a:t>
            </a:r>
          </a:p>
        </p:txBody>
      </p:sp>
      <p:sp>
        <p:nvSpPr>
          <p:cNvPr id="1498" name="Google Shape;1498;p249"/>
          <p:cNvSpPr txBox="1"/>
          <p:nvPr>
            <p:ph idx="4" type="subTitle"/>
          </p:nvPr>
        </p:nvSpPr>
        <p:spPr>
          <a:xfrm>
            <a:off x="6229200" y="3546000"/>
            <a:ext cx="2194800" cy="381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2pPr>
            <a:lvl3pPr lvl="2"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3pPr>
            <a:lvl4pPr lvl="3"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4pPr>
            <a:lvl5pPr lvl="4"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5pPr>
            <a:lvl6pPr lvl="5"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6pPr>
            <a:lvl7pPr lvl="6"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7pPr>
            <a:lvl8pPr lvl="7"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8pPr>
            <a:lvl9pPr lvl="8" rtl="0">
              <a:spcBef>
                <a:spcPts val="1600"/>
              </a:spcBef>
              <a:spcAft>
                <a:spcPts val="1600"/>
              </a:spcAft>
              <a:buSzPts val="1400"/>
              <a:buFont typeface="Montserrat ExtraBold"/>
              <a:buNone/>
              <a:defRPr>
                <a:latin typeface="Montserrat ExtraBold"/>
                <a:ea typeface="Montserrat ExtraBold"/>
                <a:cs typeface="Montserrat ExtraBold"/>
                <a:sym typeface="Montserrat ExtraBold"/>
              </a:defRPr>
            </a:lvl9pPr>
          </a:lstStyle>
          <a:p/>
        </p:txBody>
      </p:sp>
      <p:sp>
        <p:nvSpPr>
          <p:cNvPr id="1499" name="Google Shape;1499;p249"/>
          <p:cNvSpPr txBox="1"/>
          <p:nvPr>
            <p:ph idx="5" type="subTitle"/>
          </p:nvPr>
        </p:nvSpPr>
        <p:spPr>
          <a:xfrm>
            <a:off x="2089325" y="3933600"/>
            <a:ext cx="2194800" cy="524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500" name="Google Shape;1500;p249"/>
          <p:cNvSpPr txBox="1"/>
          <p:nvPr>
            <p:ph idx="6" type="subTitle"/>
          </p:nvPr>
        </p:nvSpPr>
        <p:spPr>
          <a:xfrm>
            <a:off x="6229200" y="3933600"/>
            <a:ext cx="2194800" cy="524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501" name="Google Shape;1501;p2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numbers">
  <p:cSld name="CUSTOM_9">
    <p:spTree>
      <p:nvGrpSpPr>
        <p:cNvPr id="137" name="Shape 137"/>
        <p:cNvGrpSpPr/>
        <p:nvPr/>
      </p:nvGrpSpPr>
      <p:grpSpPr>
        <a:xfrm>
          <a:off x="0" y="0"/>
          <a:ext cx="0" cy="0"/>
          <a:chOff x="0" y="0"/>
          <a:chExt cx="0" cy="0"/>
        </a:xfrm>
      </p:grpSpPr>
      <p:sp>
        <p:nvSpPr>
          <p:cNvPr id="138" name="Google Shape;138;p25"/>
          <p:cNvSpPr txBox="1"/>
          <p:nvPr>
            <p:ph type="title"/>
          </p:nvPr>
        </p:nvSpPr>
        <p:spPr>
          <a:xfrm>
            <a:off x="720000" y="540000"/>
            <a:ext cx="77040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9" name="Google Shape;139;p25"/>
          <p:cNvSpPr txBox="1"/>
          <p:nvPr>
            <p:ph hasCustomPrompt="1" idx="2" type="title"/>
          </p:nvPr>
        </p:nvSpPr>
        <p:spPr>
          <a:xfrm>
            <a:off x="720000" y="3657600"/>
            <a:ext cx="1284300" cy="7227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FFB711"/>
              </a:buClr>
              <a:buSzPts val="3500"/>
              <a:buNone/>
              <a:defRPr sz="3500">
                <a:solidFill>
                  <a:srgbClr val="FFB711"/>
                </a:solidFill>
              </a:defRPr>
            </a:lvl1pPr>
            <a:lvl2pPr lvl="1" rtl="0" algn="ctr">
              <a:spcBef>
                <a:spcPts val="0"/>
              </a:spcBef>
              <a:spcAft>
                <a:spcPts val="0"/>
              </a:spcAft>
              <a:buClr>
                <a:srgbClr val="FFB711"/>
              </a:buClr>
              <a:buSzPts val="3500"/>
              <a:buNone/>
              <a:defRPr sz="3500">
                <a:solidFill>
                  <a:srgbClr val="FFB711"/>
                </a:solidFill>
              </a:defRPr>
            </a:lvl2pPr>
            <a:lvl3pPr lvl="2" rtl="0" algn="ctr">
              <a:spcBef>
                <a:spcPts val="0"/>
              </a:spcBef>
              <a:spcAft>
                <a:spcPts val="0"/>
              </a:spcAft>
              <a:buClr>
                <a:srgbClr val="FFB711"/>
              </a:buClr>
              <a:buSzPts val="3500"/>
              <a:buNone/>
              <a:defRPr sz="3500">
                <a:solidFill>
                  <a:srgbClr val="FFB711"/>
                </a:solidFill>
              </a:defRPr>
            </a:lvl3pPr>
            <a:lvl4pPr lvl="3" rtl="0" algn="ctr">
              <a:spcBef>
                <a:spcPts val="0"/>
              </a:spcBef>
              <a:spcAft>
                <a:spcPts val="0"/>
              </a:spcAft>
              <a:buClr>
                <a:srgbClr val="FFB711"/>
              </a:buClr>
              <a:buSzPts val="3500"/>
              <a:buNone/>
              <a:defRPr sz="3500">
                <a:solidFill>
                  <a:srgbClr val="FFB711"/>
                </a:solidFill>
              </a:defRPr>
            </a:lvl4pPr>
            <a:lvl5pPr lvl="4" rtl="0" algn="ctr">
              <a:spcBef>
                <a:spcPts val="0"/>
              </a:spcBef>
              <a:spcAft>
                <a:spcPts val="0"/>
              </a:spcAft>
              <a:buClr>
                <a:srgbClr val="FFB711"/>
              </a:buClr>
              <a:buSzPts val="3500"/>
              <a:buNone/>
              <a:defRPr sz="3500">
                <a:solidFill>
                  <a:srgbClr val="FFB711"/>
                </a:solidFill>
              </a:defRPr>
            </a:lvl5pPr>
            <a:lvl6pPr lvl="5" rtl="0" algn="ctr">
              <a:spcBef>
                <a:spcPts val="0"/>
              </a:spcBef>
              <a:spcAft>
                <a:spcPts val="0"/>
              </a:spcAft>
              <a:buClr>
                <a:srgbClr val="FFB711"/>
              </a:buClr>
              <a:buSzPts val="3500"/>
              <a:buNone/>
              <a:defRPr sz="3500">
                <a:solidFill>
                  <a:srgbClr val="FFB711"/>
                </a:solidFill>
              </a:defRPr>
            </a:lvl6pPr>
            <a:lvl7pPr lvl="6" rtl="0" algn="ctr">
              <a:spcBef>
                <a:spcPts val="0"/>
              </a:spcBef>
              <a:spcAft>
                <a:spcPts val="0"/>
              </a:spcAft>
              <a:buClr>
                <a:srgbClr val="FFB711"/>
              </a:buClr>
              <a:buSzPts val="3500"/>
              <a:buNone/>
              <a:defRPr sz="3500">
                <a:solidFill>
                  <a:srgbClr val="FFB711"/>
                </a:solidFill>
              </a:defRPr>
            </a:lvl7pPr>
            <a:lvl8pPr lvl="7" rtl="0" algn="ctr">
              <a:spcBef>
                <a:spcPts val="0"/>
              </a:spcBef>
              <a:spcAft>
                <a:spcPts val="0"/>
              </a:spcAft>
              <a:buClr>
                <a:srgbClr val="FFB711"/>
              </a:buClr>
              <a:buSzPts val="3500"/>
              <a:buNone/>
              <a:defRPr sz="3500">
                <a:solidFill>
                  <a:srgbClr val="FFB711"/>
                </a:solidFill>
              </a:defRPr>
            </a:lvl8pPr>
            <a:lvl9pPr lvl="8" rtl="0" algn="ctr">
              <a:spcBef>
                <a:spcPts val="0"/>
              </a:spcBef>
              <a:spcAft>
                <a:spcPts val="0"/>
              </a:spcAft>
              <a:buClr>
                <a:srgbClr val="FFB711"/>
              </a:buClr>
              <a:buSzPts val="3500"/>
              <a:buNone/>
              <a:defRPr sz="3500">
                <a:solidFill>
                  <a:srgbClr val="FFB711"/>
                </a:solidFill>
              </a:defRPr>
            </a:lvl9pPr>
          </a:lstStyle>
          <a:p>
            <a:r>
              <a:t>xx%</a:t>
            </a:r>
          </a:p>
        </p:txBody>
      </p:sp>
      <p:sp>
        <p:nvSpPr>
          <p:cNvPr id="140" name="Google Shape;140;p25"/>
          <p:cNvSpPr txBox="1"/>
          <p:nvPr>
            <p:ph idx="1" type="subTitle"/>
          </p:nvPr>
        </p:nvSpPr>
        <p:spPr>
          <a:xfrm>
            <a:off x="2080500" y="3546000"/>
            <a:ext cx="2196000" cy="381000"/>
          </a:xfrm>
          <a:prstGeom prst="rect">
            <a:avLst/>
          </a:prstGeom>
        </p:spPr>
        <p:txBody>
          <a:bodyPr anchorCtr="0" anchor="t" bIns="91425" lIns="91425" spcFirstLastPara="1" rIns="91425" wrap="square" tIns="91425">
            <a:normAutofit/>
          </a:bodyPr>
          <a:lstStyle>
            <a:lvl1pPr lvl="0" rtl="0">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spcBef>
                <a:spcPts val="0"/>
              </a:spcBef>
              <a:spcAft>
                <a:spcPts val="0"/>
              </a:spcAft>
              <a:buSzPts val="1400"/>
              <a:buFont typeface="Montserrat ExtraBold"/>
              <a:buNone/>
              <a:defRPr>
                <a:latin typeface="Montserrat ExtraBold"/>
                <a:ea typeface="Montserrat ExtraBold"/>
                <a:cs typeface="Montserrat ExtraBold"/>
                <a:sym typeface="Montserrat ExtraBold"/>
              </a:defRPr>
            </a:lvl2pPr>
            <a:lvl3pPr lvl="2" rtl="0">
              <a:spcBef>
                <a:spcPts val="0"/>
              </a:spcBef>
              <a:spcAft>
                <a:spcPts val="0"/>
              </a:spcAft>
              <a:buSzPts val="1400"/>
              <a:buFont typeface="Montserrat ExtraBold"/>
              <a:buNone/>
              <a:defRPr>
                <a:latin typeface="Montserrat ExtraBold"/>
                <a:ea typeface="Montserrat ExtraBold"/>
                <a:cs typeface="Montserrat ExtraBold"/>
                <a:sym typeface="Montserrat ExtraBold"/>
              </a:defRPr>
            </a:lvl3pPr>
            <a:lvl4pPr lvl="3" rtl="0">
              <a:spcBef>
                <a:spcPts val="0"/>
              </a:spcBef>
              <a:spcAft>
                <a:spcPts val="0"/>
              </a:spcAft>
              <a:buSzPts val="1400"/>
              <a:buFont typeface="Montserrat ExtraBold"/>
              <a:buNone/>
              <a:defRPr>
                <a:latin typeface="Montserrat ExtraBold"/>
                <a:ea typeface="Montserrat ExtraBold"/>
                <a:cs typeface="Montserrat ExtraBold"/>
                <a:sym typeface="Montserrat ExtraBold"/>
              </a:defRPr>
            </a:lvl4pPr>
            <a:lvl5pPr lvl="4" rtl="0">
              <a:spcBef>
                <a:spcPts val="0"/>
              </a:spcBef>
              <a:spcAft>
                <a:spcPts val="0"/>
              </a:spcAft>
              <a:buSzPts val="1400"/>
              <a:buFont typeface="Montserrat ExtraBold"/>
              <a:buNone/>
              <a:defRPr>
                <a:latin typeface="Montserrat ExtraBold"/>
                <a:ea typeface="Montserrat ExtraBold"/>
                <a:cs typeface="Montserrat ExtraBold"/>
                <a:sym typeface="Montserrat ExtraBold"/>
              </a:defRPr>
            </a:lvl5pPr>
            <a:lvl6pPr lvl="5" rtl="0">
              <a:spcBef>
                <a:spcPts val="0"/>
              </a:spcBef>
              <a:spcAft>
                <a:spcPts val="0"/>
              </a:spcAft>
              <a:buSzPts val="1400"/>
              <a:buFont typeface="Montserrat ExtraBold"/>
              <a:buNone/>
              <a:defRPr>
                <a:latin typeface="Montserrat ExtraBold"/>
                <a:ea typeface="Montserrat ExtraBold"/>
                <a:cs typeface="Montserrat ExtraBold"/>
                <a:sym typeface="Montserrat ExtraBold"/>
              </a:defRPr>
            </a:lvl6pPr>
            <a:lvl7pPr lvl="6" rtl="0">
              <a:spcBef>
                <a:spcPts val="0"/>
              </a:spcBef>
              <a:spcAft>
                <a:spcPts val="0"/>
              </a:spcAft>
              <a:buSzPts val="1400"/>
              <a:buFont typeface="Montserrat ExtraBold"/>
              <a:buNone/>
              <a:defRPr>
                <a:latin typeface="Montserrat ExtraBold"/>
                <a:ea typeface="Montserrat ExtraBold"/>
                <a:cs typeface="Montserrat ExtraBold"/>
                <a:sym typeface="Montserrat ExtraBold"/>
              </a:defRPr>
            </a:lvl7pPr>
            <a:lvl8pPr lvl="7" rtl="0">
              <a:spcBef>
                <a:spcPts val="0"/>
              </a:spcBef>
              <a:spcAft>
                <a:spcPts val="0"/>
              </a:spcAft>
              <a:buSzPts val="1400"/>
              <a:buFont typeface="Montserrat ExtraBold"/>
              <a:buNone/>
              <a:defRPr>
                <a:latin typeface="Montserrat ExtraBold"/>
                <a:ea typeface="Montserrat ExtraBold"/>
                <a:cs typeface="Montserrat ExtraBold"/>
                <a:sym typeface="Montserrat ExtraBold"/>
              </a:defRPr>
            </a:lvl8pPr>
            <a:lvl9pPr lvl="8" rtl="0">
              <a:spcBef>
                <a:spcPts val="0"/>
              </a:spcBef>
              <a:spcAft>
                <a:spcPts val="0"/>
              </a:spcAft>
              <a:buSzPts val="1400"/>
              <a:buFont typeface="Montserrat ExtraBold"/>
              <a:buNone/>
              <a:defRPr>
                <a:latin typeface="Montserrat ExtraBold"/>
                <a:ea typeface="Montserrat ExtraBold"/>
                <a:cs typeface="Montserrat ExtraBold"/>
                <a:sym typeface="Montserrat ExtraBold"/>
              </a:defRPr>
            </a:lvl9pPr>
          </a:lstStyle>
          <a:p/>
        </p:txBody>
      </p:sp>
      <p:sp>
        <p:nvSpPr>
          <p:cNvPr id="141" name="Google Shape;141;p25"/>
          <p:cNvSpPr txBox="1"/>
          <p:nvPr>
            <p:ph hasCustomPrompt="1" idx="3" type="title"/>
          </p:nvPr>
        </p:nvSpPr>
        <p:spPr>
          <a:xfrm>
            <a:off x="4868700" y="3657600"/>
            <a:ext cx="1285200" cy="7227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FFB711"/>
              </a:buClr>
              <a:buSzPts val="3500"/>
              <a:buNone/>
              <a:defRPr sz="3500">
                <a:solidFill>
                  <a:srgbClr val="FFB711"/>
                </a:solidFill>
              </a:defRPr>
            </a:lvl1pPr>
            <a:lvl2pPr lvl="1" rtl="0" algn="ctr">
              <a:spcBef>
                <a:spcPts val="0"/>
              </a:spcBef>
              <a:spcAft>
                <a:spcPts val="0"/>
              </a:spcAft>
              <a:buClr>
                <a:srgbClr val="FFB711"/>
              </a:buClr>
              <a:buSzPts val="3500"/>
              <a:buNone/>
              <a:defRPr sz="3500">
                <a:solidFill>
                  <a:srgbClr val="FFB711"/>
                </a:solidFill>
              </a:defRPr>
            </a:lvl2pPr>
            <a:lvl3pPr lvl="2" rtl="0" algn="ctr">
              <a:spcBef>
                <a:spcPts val="0"/>
              </a:spcBef>
              <a:spcAft>
                <a:spcPts val="0"/>
              </a:spcAft>
              <a:buClr>
                <a:srgbClr val="FFB711"/>
              </a:buClr>
              <a:buSzPts val="3500"/>
              <a:buNone/>
              <a:defRPr sz="3500">
                <a:solidFill>
                  <a:srgbClr val="FFB711"/>
                </a:solidFill>
              </a:defRPr>
            </a:lvl3pPr>
            <a:lvl4pPr lvl="3" rtl="0" algn="ctr">
              <a:spcBef>
                <a:spcPts val="0"/>
              </a:spcBef>
              <a:spcAft>
                <a:spcPts val="0"/>
              </a:spcAft>
              <a:buClr>
                <a:srgbClr val="FFB711"/>
              </a:buClr>
              <a:buSzPts val="3500"/>
              <a:buNone/>
              <a:defRPr sz="3500">
                <a:solidFill>
                  <a:srgbClr val="FFB711"/>
                </a:solidFill>
              </a:defRPr>
            </a:lvl4pPr>
            <a:lvl5pPr lvl="4" rtl="0" algn="ctr">
              <a:spcBef>
                <a:spcPts val="0"/>
              </a:spcBef>
              <a:spcAft>
                <a:spcPts val="0"/>
              </a:spcAft>
              <a:buClr>
                <a:srgbClr val="FFB711"/>
              </a:buClr>
              <a:buSzPts val="3500"/>
              <a:buNone/>
              <a:defRPr sz="3500">
                <a:solidFill>
                  <a:srgbClr val="FFB711"/>
                </a:solidFill>
              </a:defRPr>
            </a:lvl5pPr>
            <a:lvl6pPr lvl="5" rtl="0" algn="ctr">
              <a:spcBef>
                <a:spcPts val="0"/>
              </a:spcBef>
              <a:spcAft>
                <a:spcPts val="0"/>
              </a:spcAft>
              <a:buClr>
                <a:srgbClr val="FFB711"/>
              </a:buClr>
              <a:buSzPts val="3500"/>
              <a:buNone/>
              <a:defRPr sz="3500">
                <a:solidFill>
                  <a:srgbClr val="FFB711"/>
                </a:solidFill>
              </a:defRPr>
            </a:lvl6pPr>
            <a:lvl7pPr lvl="6" rtl="0" algn="ctr">
              <a:spcBef>
                <a:spcPts val="0"/>
              </a:spcBef>
              <a:spcAft>
                <a:spcPts val="0"/>
              </a:spcAft>
              <a:buClr>
                <a:srgbClr val="FFB711"/>
              </a:buClr>
              <a:buSzPts val="3500"/>
              <a:buNone/>
              <a:defRPr sz="3500">
                <a:solidFill>
                  <a:srgbClr val="FFB711"/>
                </a:solidFill>
              </a:defRPr>
            </a:lvl7pPr>
            <a:lvl8pPr lvl="7" rtl="0" algn="ctr">
              <a:spcBef>
                <a:spcPts val="0"/>
              </a:spcBef>
              <a:spcAft>
                <a:spcPts val="0"/>
              </a:spcAft>
              <a:buClr>
                <a:srgbClr val="FFB711"/>
              </a:buClr>
              <a:buSzPts val="3500"/>
              <a:buNone/>
              <a:defRPr sz="3500">
                <a:solidFill>
                  <a:srgbClr val="FFB711"/>
                </a:solidFill>
              </a:defRPr>
            </a:lvl8pPr>
            <a:lvl9pPr lvl="8" rtl="0" algn="ctr">
              <a:spcBef>
                <a:spcPts val="0"/>
              </a:spcBef>
              <a:spcAft>
                <a:spcPts val="0"/>
              </a:spcAft>
              <a:buClr>
                <a:srgbClr val="FFB711"/>
              </a:buClr>
              <a:buSzPts val="3500"/>
              <a:buNone/>
              <a:defRPr sz="3500">
                <a:solidFill>
                  <a:srgbClr val="FFB711"/>
                </a:solidFill>
              </a:defRPr>
            </a:lvl9pPr>
          </a:lstStyle>
          <a:p>
            <a:r>
              <a:t>xx%</a:t>
            </a:r>
          </a:p>
        </p:txBody>
      </p:sp>
      <p:sp>
        <p:nvSpPr>
          <p:cNvPr id="142" name="Google Shape;142;p25"/>
          <p:cNvSpPr txBox="1"/>
          <p:nvPr>
            <p:ph idx="4" type="subTitle"/>
          </p:nvPr>
        </p:nvSpPr>
        <p:spPr>
          <a:xfrm>
            <a:off x="6229200" y="3546000"/>
            <a:ext cx="2194800" cy="381000"/>
          </a:xfrm>
          <a:prstGeom prst="rect">
            <a:avLst/>
          </a:prstGeom>
        </p:spPr>
        <p:txBody>
          <a:bodyPr anchorCtr="0" anchor="t" bIns="91425" lIns="91425" spcFirstLastPara="1" rIns="91425" wrap="square" tIns="91425">
            <a:normAutofit/>
          </a:bodyPr>
          <a:lstStyle>
            <a:lvl1pPr lvl="0" rtl="0">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spcBef>
                <a:spcPts val="0"/>
              </a:spcBef>
              <a:spcAft>
                <a:spcPts val="0"/>
              </a:spcAft>
              <a:buSzPts val="1400"/>
              <a:buFont typeface="Montserrat ExtraBold"/>
              <a:buNone/>
              <a:defRPr>
                <a:latin typeface="Montserrat ExtraBold"/>
                <a:ea typeface="Montserrat ExtraBold"/>
                <a:cs typeface="Montserrat ExtraBold"/>
                <a:sym typeface="Montserrat ExtraBold"/>
              </a:defRPr>
            </a:lvl2pPr>
            <a:lvl3pPr lvl="2" rtl="0">
              <a:spcBef>
                <a:spcPts val="0"/>
              </a:spcBef>
              <a:spcAft>
                <a:spcPts val="0"/>
              </a:spcAft>
              <a:buSzPts val="1400"/>
              <a:buFont typeface="Montserrat ExtraBold"/>
              <a:buNone/>
              <a:defRPr>
                <a:latin typeface="Montserrat ExtraBold"/>
                <a:ea typeface="Montserrat ExtraBold"/>
                <a:cs typeface="Montserrat ExtraBold"/>
                <a:sym typeface="Montserrat ExtraBold"/>
              </a:defRPr>
            </a:lvl3pPr>
            <a:lvl4pPr lvl="3" rtl="0">
              <a:spcBef>
                <a:spcPts val="0"/>
              </a:spcBef>
              <a:spcAft>
                <a:spcPts val="0"/>
              </a:spcAft>
              <a:buSzPts val="1400"/>
              <a:buFont typeface="Montserrat ExtraBold"/>
              <a:buNone/>
              <a:defRPr>
                <a:latin typeface="Montserrat ExtraBold"/>
                <a:ea typeface="Montserrat ExtraBold"/>
                <a:cs typeface="Montserrat ExtraBold"/>
                <a:sym typeface="Montserrat ExtraBold"/>
              </a:defRPr>
            </a:lvl4pPr>
            <a:lvl5pPr lvl="4" rtl="0">
              <a:spcBef>
                <a:spcPts val="0"/>
              </a:spcBef>
              <a:spcAft>
                <a:spcPts val="0"/>
              </a:spcAft>
              <a:buSzPts val="1400"/>
              <a:buFont typeface="Montserrat ExtraBold"/>
              <a:buNone/>
              <a:defRPr>
                <a:latin typeface="Montserrat ExtraBold"/>
                <a:ea typeface="Montserrat ExtraBold"/>
                <a:cs typeface="Montserrat ExtraBold"/>
                <a:sym typeface="Montserrat ExtraBold"/>
              </a:defRPr>
            </a:lvl5pPr>
            <a:lvl6pPr lvl="5" rtl="0">
              <a:spcBef>
                <a:spcPts val="0"/>
              </a:spcBef>
              <a:spcAft>
                <a:spcPts val="0"/>
              </a:spcAft>
              <a:buSzPts val="1400"/>
              <a:buFont typeface="Montserrat ExtraBold"/>
              <a:buNone/>
              <a:defRPr>
                <a:latin typeface="Montserrat ExtraBold"/>
                <a:ea typeface="Montserrat ExtraBold"/>
                <a:cs typeface="Montserrat ExtraBold"/>
                <a:sym typeface="Montserrat ExtraBold"/>
              </a:defRPr>
            </a:lvl6pPr>
            <a:lvl7pPr lvl="6" rtl="0">
              <a:spcBef>
                <a:spcPts val="0"/>
              </a:spcBef>
              <a:spcAft>
                <a:spcPts val="0"/>
              </a:spcAft>
              <a:buSzPts val="1400"/>
              <a:buFont typeface="Montserrat ExtraBold"/>
              <a:buNone/>
              <a:defRPr>
                <a:latin typeface="Montserrat ExtraBold"/>
                <a:ea typeface="Montserrat ExtraBold"/>
                <a:cs typeface="Montserrat ExtraBold"/>
                <a:sym typeface="Montserrat ExtraBold"/>
              </a:defRPr>
            </a:lvl7pPr>
            <a:lvl8pPr lvl="7" rtl="0">
              <a:spcBef>
                <a:spcPts val="0"/>
              </a:spcBef>
              <a:spcAft>
                <a:spcPts val="0"/>
              </a:spcAft>
              <a:buSzPts val="1400"/>
              <a:buFont typeface="Montserrat ExtraBold"/>
              <a:buNone/>
              <a:defRPr>
                <a:latin typeface="Montserrat ExtraBold"/>
                <a:ea typeface="Montserrat ExtraBold"/>
                <a:cs typeface="Montserrat ExtraBold"/>
                <a:sym typeface="Montserrat ExtraBold"/>
              </a:defRPr>
            </a:lvl8pPr>
            <a:lvl9pPr lvl="8" rtl="0">
              <a:spcBef>
                <a:spcPts val="0"/>
              </a:spcBef>
              <a:spcAft>
                <a:spcPts val="0"/>
              </a:spcAft>
              <a:buSzPts val="1400"/>
              <a:buFont typeface="Montserrat ExtraBold"/>
              <a:buNone/>
              <a:defRPr>
                <a:latin typeface="Montserrat ExtraBold"/>
                <a:ea typeface="Montserrat ExtraBold"/>
                <a:cs typeface="Montserrat ExtraBold"/>
                <a:sym typeface="Montserrat ExtraBold"/>
              </a:defRPr>
            </a:lvl9pPr>
          </a:lstStyle>
          <a:p/>
        </p:txBody>
      </p:sp>
      <p:sp>
        <p:nvSpPr>
          <p:cNvPr id="143" name="Google Shape;143;p25"/>
          <p:cNvSpPr txBox="1"/>
          <p:nvPr>
            <p:ph idx="5" type="subTitle"/>
          </p:nvPr>
        </p:nvSpPr>
        <p:spPr>
          <a:xfrm>
            <a:off x="2089325" y="3933600"/>
            <a:ext cx="2194800" cy="524100"/>
          </a:xfrm>
          <a:prstGeom prst="rect">
            <a:avLst/>
          </a:prstGeom>
        </p:spPr>
        <p:txBody>
          <a:bodyPr anchorCtr="0" anchor="t" bIns="91425" lIns="91425" spcFirstLastPara="1" rIns="91425" wrap="square" tIns="91425">
            <a:norm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4" name="Google Shape;144;p25"/>
          <p:cNvSpPr txBox="1"/>
          <p:nvPr>
            <p:ph idx="6" type="subTitle"/>
          </p:nvPr>
        </p:nvSpPr>
        <p:spPr>
          <a:xfrm>
            <a:off x="6229200" y="3933600"/>
            <a:ext cx="2194800" cy="524100"/>
          </a:xfrm>
          <a:prstGeom prst="rect">
            <a:avLst/>
          </a:prstGeom>
        </p:spPr>
        <p:txBody>
          <a:bodyPr anchorCtr="0" anchor="t" bIns="91425" lIns="91425" spcFirstLastPara="1" rIns="91425" wrap="square" tIns="91425">
            <a:norm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5" name="Google Shape;145;p2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text boxes">
  <p:cSld name="CUSTOM_9_1">
    <p:spTree>
      <p:nvGrpSpPr>
        <p:cNvPr id="1502" name="Shape 1502"/>
        <p:cNvGrpSpPr/>
        <p:nvPr/>
      </p:nvGrpSpPr>
      <p:grpSpPr>
        <a:xfrm>
          <a:off x="0" y="0"/>
          <a:ext cx="0" cy="0"/>
          <a:chOff x="0" y="0"/>
          <a:chExt cx="0" cy="0"/>
        </a:xfrm>
      </p:grpSpPr>
      <p:sp>
        <p:nvSpPr>
          <p:cNvPr id="1503" name="Google Shape;1503;p250"/>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504" name="Google Shape;1504;p250"/>
          <p:cNvSpPr txBox="1"/>
          <p:nvPr>
            <p:ph hasCustomPrompt="1" idx="2" type="title"/>
          </p:nvPr>
        </p:nvSpPr>
        <p:spPr>
          <a:xfrm>
            <a:off x="866775" y="3196350"/>
            <a:ext cx="2430300" cy="406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500"/>
              <a:buNone/>
              <a:defRPr sz="1600">
                <a:solidFill>
                  <a:srgbClr val="000000"/>
                </a:solidFill>
              </a:defRPr>
            </a:lvl1pPr>
            <a:lvl2pPr lvl="1" rtl="0" algn="r">
              <a:spcBef>
                <a:spcPts val="0"/>
              </a:spcBef>
              <a:spcAft>
                <a:spcPts val="0"/>
              </a:spcAft>
              <a:buClr>
                <a:srgbClr val="000000"/>
              </a:buClr>
              <a:buSzPts val="2500"/>
              <a:buNone/>
              <a:defRPr sz="2500">
                <a:solidFill>
                  <a:srgbClr val="000000"/>
                </a:solidFill>
              </a:defRPr>
            </a:lvl2pPr>
            <a:lvl3pPr lvl="2" rtl="0" algn="r">
              <a:spcBef>
                <a:spcPts val="0"/>
              </a:spcBef>
              <a:spcAft>
                <a:spcPts val="0"/>
              </a:spcAft>
              <a:buClr>
                <a:srgbClr val="000000"/>
              </a:buClr>
              <a:buSzPts val="2500"/>
              <a:buNone/>
              <a:defRPr sz="2500">
                <a:solidFill>
                  <a:srgbClr val="000000"/>
                </a:solidFill>
              </a:defRPr>
            </a:lvl3pPr>
            <a:lvl4pPr lvl="3" rtl="0" algn="r">
              <a:spcBef>
                <a:spcPts val="0"/>
              </a:spcBef>
              <a:spcAft>
                <a:spcPts val="0"/>
              </a:spcAft>
              <a:buClr>
                <a:srgbClr val="000000"/>
              </a:buClr>
              <a:buSzPts val="2500"/>
              <a:buNone/>
              <a:defRPr sz="2500">
                <a:solidFill>
                  <a:srgbClr val="000000"/>
                </a:solidFill>
              </a:defRPr>
            </a:lvl4pPr>
            <a:lvl5pPr lvl="4" rtl="0" algn="r">
              <a:spcBef>
                <a:spcPts val="0"/>
              </a:spcBef>
              <a:spcAft>
                <a:spcPts val="0"/>
              </a:spcAft>
              <a:buClr>
                <a:srgbClr val="000000"/>
              </a:buClr>
              <a:buSzPts val="2500"/>
              <a:buNone/>
              <a:defRPr sz="2500">
                <a:solidFill>
                  <a:srgbClr val="000000"/>
                </a:solidFill>
              </a:defRPr>
            </a:lvl5pPr>
            <a:lvl6pPr lvl="5" rtl="0" algn="r">
              <a:spcBef>
                <a:spcPts val="0"/>
              </a:spcBef>
              <a:spcAft>
                <a:spcPts val="0"/>
              </a:spcAft>
              <a:buClr>
                <a:srgbClr val="000000"/>
              </a:buClr>
              <a:buSzPts val="2500"/>
              <a:buNone/>
              <a:defRPr sz="2500">
                <a:solidFill>
                  <a:srgbClr val="000000"/>
                </a:solidFill>
              </a:defRPr>
            </a:lvl6pPr>
            <a:lvl7pPr lvl="6" rtl="0" algn="r">
              <a:spcBef>
                <a:spcPts val="0"/>
              </a:spcBef>
              <a:spcAft>
                <a:spcPts val="0"/>
              </a:spcAft>
              <a:buClr>
                <a:srgbClr val="000000"/>
              </a:buClr>
              <a:buSzPts val="2500"/>
              <a:buNone/>
              <a:defRPr sz="2500">
                <a:solidFill>
                  <a:srgbClr val="000000"/>
                </a:solidFill>
              </a:defRPr>
            </a:lvl7pPr>
            <a:lvl8pPr lvl="7" rtl="0" algn="r">
              <a:spcBef>
                <a:spcPts val="0"/>
              </a:spcBef>
              <a:spcAft>
                <a:spcPts val="0"/>
              </a:spcAft>
              <a:buClr>
                <a:srgbClr val="000000"/>
              </a:buClr>
              <a:buSzPts val="2500"/>
              <a:buNone/>
              <a:defRPr sz="2500">
                <a:solidFill>
                  <a:srgbClr val="000000"/>
                </a:solidFill>
              </a:defRPr>
            </a:lvl8pPr>
            <a:lvl9pPr lvl="8" rtl="0" algn="r">
              <a:spcBef>
                <a:spcPts val="0"/>
              </a:spcBef>
              <a:spcAft>
                <a:spcPts val="0"/>
              </a:spcAft>
              <a:buClr>
                <a:srgbClr val="000000"/>
              </a:buClr>
              <a:buSzPts val="2500"/>
              <a:buNone/>
              <a:defRPr sz="2500">
                <a:solidFill>
                  <a:srgbClr val="000000"/>
                </a:solidFill>
              </a:defRPr>
            </a:lvl9pPr>
          </a:lstStyle>
          <a:p>
            <a:r>
              <a:t>xx%</a:t>
            </a:r>
          </a:p>
        </p:txBody>
      </p:sp>
      <p:sp>
        <p:nvSpPr>
          <p:cNvPr id="1505" name="Google Shape;1505;p250"/>
          <p:cNvSpPr txBox="1"/>
          <p:nvPr>
            <p:ph hasCustomPrompt="1" idx="3" type="title"/>
          </p:nvPr>
        </p:nvSpPr>
        <p:spPr>
          <a:xfrm>
            <a:off x="866775" y="1824750"/>
            <a:ext cx="2430300" cy="406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500"/>
              <a:buNone/>
              <a:defRPr sz="1600">
                <a:solidFill>
                  <a:srgbClr val="000000"/>
                </a:solidFill>
              </a:defRPr>
            </a:lvl1pPr>
            <a:lvl2pPr lvl="1" rtl="0" algn="r">
              <a:spcBef>
                <a:spcPts val="0"/>
              </a:spcBef>
              <a:spcAft>
                <a:spcPts val="0"/>
              </a:spcAft>
              <a:buClr>
                <a:srgbClr val="000000"/>
              </a:buClr>
              <a:buSzPts val="2500"/>
              <a:buNone/>
              <a:defRPr sz="2500">
                <a:solidFill>
                  <a:srgbClr val="000000"/>
                </a:solidFill>
              </a:defRPr>
            </a:lvl2pPr>
            <a:lvl3pPr lvl="2" rtl="0" algn="r">
              <a:spcBef>
                <a:spcPts val="0"/>
              </a:spcBef>
              <a:spcAft>
                <a:spcPts val="0"/>
              </a:spcAft>
              <a:buClr>
                <a:srgbClr val="000000"/>
              </a:buClr>
              <a:buSzPts val="2500"/>
              <a:buNone/>
              <a:defRPr sz="2500">
                <a:solidFill>
                  <a:srgbClr val="000000"/>
                </a:solidFill>
              </a:defRPr>
            </a:lvl3pPr>
            <a:lvl4pPr lvl="3" rtl="0" algn="r">
              <a:spcBef>
                <a:spcPts val="0"/>
              </a:spcBef>
              <a:spcAft>
                <a:spcPts val="0"/>
              </a:spcAft>
              <a:buClr>
                <a:srgbClr val="000000"/>
              </a:buClr>
              <a:buSzPts val="2500"/>
              <a:buNone/>
              <a:defRPr sz="2500">
                <a:solidFill>
                  <a:srgbClr val="000000"/>
                </a:solidFill>
              </a:defRPr>
            </a:lvl4pPr>
            <a:lvl5pPr lvl="4" rtl="0" algn="r">
              <a:spcBef>
                <a:spcPts val="0"/>
              </a:spcBef>
              <a:spcAft>
                <a:spcPts val="0"/>
              </a:spcAft>
              <a:buClr>
                <a:srgbClr val="000000"/>
              </a:buClr>
              <a:buSzPts val="2500"/>
              <a:buNone/>
              <a:defRPr sz="2500">
                <a:solidFill>
                  <a:srgbClr val="000000"/>
                </a:solidFill>
              </a:defRPr>
            </a:lvl5pPr>
            <a:lvl6pPr lvl="5" rtl="0" algn="r">
              <a:spcBef>
                <a:spcPts val="0"/>
              </a:spcBef>
              <a:spcAft>
                <a:spcPts val="0"/>
              </a:spcAft>
              <a:buClr>
                <a:srgbClr val="000000"/>
              </a:buClr>
              <a:buSzPts val="2500"/>
              <a:buNone/>
              <a:defRPr sz="2500">
                <a:solidFill>
                  <a:srgbClr val="000000"/>
                </a:solidFill>
              </a:defRPr>
            </a:lvl6pPr>
            <a:lvl7pPr lvl="6" rtl="0" algn="r">
              <a:spcBef>
                <a:spcPts val="0"/>
              </a:spcBef>
              <a:spcAft>
                <a:spcPts val="0"/>
              </a:spcAft>
              <a:buClr>
                <a:srgbClr val="000000"/>
              </a:buClr>
              <a:buSzPts val="2500"/>
              <a:buNone/>
              <a:defRPr sz="2500">
                <a:solidFill>
                  <a:srgbClr val="000000"/>
                </a:solidFill>
              </a:defRPr>
            </a:lvl7pPr>
            <a:lvl8pPr lvl="7" rtl="0" algn="r">
              <a:spcBef>
                <a:spcPts val="0"/>
              </a:spcBef>
              <a:spcAft>
                <a:spcPts val="0"/>
              </a:spcAft>
              <a:buClr>
                <a:srgbClr val="000000"/>
              </a:buClr>
              <a:buSzPts val="2500"/>
              <a:buNone/>
              <a:defRPr sz="2500">
                <a:solidFill>
                  <a:srgbClr val="000000"/>
                </a:solidFill>
              </a:defRPr>
            </a:lvl8pPr>
            <a:lvl9pPr lvl="8" rtl="0" algn="r">
              <a:spcBef>
                <a:spcPts val="0"/>
              </a:spcBef>
              <a:spcAft>
                <a:spcPts val="0"/>
              </a:spcAft>
              <a:buClr>
                <a:srgbClr val="000000"/>
              </a:buClr>
              <a:buSzPts val="2500"/>
              <a:buNone/>
              <a:defRPr sz="2500">
                <a:solidFill>
                  <a:srgbClr val="000000"/>
                </a:solidFill>
              </a:defRPr>
            </a:lvl9pPr>
          </a:lstStyle>
          <a:p>
            <a:r>
              <a:t>xx%</a:t>
            </a:r>
          </a:p>
        </p:txBody>
      </p:sp>
      <p:sp>
        <p:nvSpPr>
          <p:cNvPr id="1506" name="Google Shape;1506;p250"/>
          <p:cNvSpPr txBox="1"/>
          <p:nvPr>
            <p:ph idx="1" type="subTitle"/>
          </p:nvPr>
        </p:nvSpPr>
        <p:spPr>
          <a:xfrm>
            <a:off x="877000" y="2153800"/>
            <a:ext cx="2430300" cy="524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507" name="Google Shape;1507;p250"/>
          <p:cNvSpPr txBox="1"/>
          <p:nvPr>
            <p:ph idx="4" type="subTitle"/>
          </p:nvPr>
        </p:nvSpPr>
        <p:spPr>
          <a:xfrm>
            <a:off x="877000" y="3526950"/>
            <a:ext cx="2430300" cy="524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508" name="Google Shape;1508;p2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ercentages 2">
  <p:cSld name="CUSTOM_10">
    <p:spTree>
      <p:nvGrpSpPr>
        <p:cNvPr id="1509" name="Shape 1509"/>
        <p:cNvGrpSpPr/>
        <p:nvPr/>
      </p:nvGrpSpPr>
      <p:grpSpPr>
        <a:xfrm>
          <a:off x="0" y="0"/>
          <a:ext cx="0" cy="0"/>
          <a:chOff x="0" y="0"/>
          <a:chExt cx="0" cy="0"/>
        </a:xfrm>
      </p:grpSpPr>
      <p:sp>
        <p:nvSpPr>
          <p:cNvPr id="1510" name="Google Shape;1510;p251"/>
          <p:cNvSpPr txBox="1"/>
          <p:nvPr>
            <p:ph type="title"/>
          </p:nvPr>
        </p:nvSpPr>
        <p:spPr>
          <a:xfrm flipH="1">
            <a:off x="720000" y="540000"/>
            <a:ext cx="7704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511" name="Google Shape;1511;p251"/>
          <p:cNvSpPr txBox="1"/>
          <p:nvPr>
            <p:ph hasCustomPrompt="1" idx="2" type="title"/>
          </p:nvPr>
        </p:nvSpPr>
        <p:spPr>
          <a:xfrm>
            <a:off x="5536500" y="2510550"/>
            <a:ext cx="2430300" cy="406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200"/>
              <a:buNone/>
              <a:defRPr sz="2200">
                <a:solidFill>
                  <a:srgbClr val="000000"/>
                </a:solidFill>
              </a:defRPr>
            </a:lvl1pPr>
            <a:lvl2pPr lvl="1" rtl="0" algn="r">
              <a:spcBef>
                <a:spcPts val="0"/>
              </a:spcBef>
              <a:spcAft>
                <a:spcPts val="0"/>
              </a:spcAft>
              <a:buClr>
                <a:srgbClr val="000000"/>
              </a:buClr>
              <a:buSzPts val="2200"/>
              <a:buNone/>
              <a:defRPr sz="2200">
                <a:solidFill>
                  <a:srgbClr val="000000"/>
                </a:solidFill>
              </a:defRPr>
            </a:lvl2pPr>
            <a:lvl3pPr lvl="2" rtl="0" algn="r">
              <a:spcBef>
                <a:spcPts val="0"/>
              </a:spcBef>
              <a:spcAft>
                <a:spcPts val="0"/>
              </a:spcAft>
              <a:buClr>
                <a:srgbClr val="000000"/>
              </a:buClr>
              <a:buSzPts val="2200"/>
              <a:buNone/>
              <a:defRPr sz="2200">
                <a:solidFill>
                  <a:srgbClr val="000000"/>
                </a:solidFill>
              </a:defRPr>
            </a:lvl3pPr>
            <a:lvl4pPr lvl="3" rtl="0" algn="r">
              <a:spcBef>
                <a:spcPts val="0"/>
              </a:spcBef>
              <a:spcAft>
                <a:spcPts val="0"/>
              </a:spcAft>
              <a:buClr>
                <a:srgbClr val="000000"/>
              </a:buClr>
              <a:buSzPts val="2200"/>
              <a:buNone/>
              <a:defRPr sz="2200">
                <a:solidFill>
                  <a:srgbClr val="000000"/>
                </a:solidFill>
              </a:defRPr>
            </a:lvl4pPr>
            <a:lvl5pPr lvl="4" rtl="0" algn="r">
              <a:spcBef>
                <a:spcPts val="0"/>
              </a:spcBef>
              <a:spcAft>
                <a:spcPts val="0"/>
              </a:spcAft>
              <a:buClr>
                <a:srgbClr val="000000"/>
              </a:buClr>
              <a:buSzPts val="2200"/>
              <a:buNone/>
              <a:defRPr sz="2200">
                <a:solidFill>
                  <a:srgbClr val="000000"/>
                </a:solidFill>
              </a:defRPr>
            </a:lvl5pPr>
            <a:lvl6pPr lvl="5" rtl="0" algn="r">
              <a:spcBef>
                <a:spcPts val="0"/>
              </a:spcBef>
              <a:spcAft>
                <a:spcPts val="0"/>
              </a:spcAft>
              <a:buClr>
                <a:srgbClr val="000000"/>
              </a:buClr>
              <a:buSzPts val="2200"/>
              <a:buNone/>
              <a:defRPr sz="2200">
                <a:solidFill>
                  <a:srgbClr val="000000"/>
                </a:solidFill>
              </a:defRPr>
            </a:lvl6pPr>
            <a:lvl7pPr lvl="6" rtl="0" algn="r">
              <a:spcBef>
                <a:spcPts val="0"/>
              </a:spcBef>
              <a:spcAft>
                <a:spcPts val="0"/>
              </a:spcAft>
              <a:buClr>
                <a:srgbClr val="000000"/>
              </a:buClr>
              <a:buSzPts val="2200"/>
              <a:buNone/>
              <a:defRPr sz="2200">
                <a:solidFill>
                  <a:srgbClr val="000000"/>
                </a:solidFill>
              </a:defRPr>
            </a:lvl7pPr>
            <a:lvl8pPr lvl="7" rtl="0" algn="r">
              <a:spcBef>
                <a:spcPts val="0"/>
              </a:spcBef>
              <a:spcAft>
                <a:spcPts val="0"/>
              </a:spcAft>
              <a:buClr>
                <a:srgbClr val="000000"/>
              </a:buClr>
              <a:buSzPts val="2200"/>
              <a:buNone/>
              <a:defRPr sz="2200">
                <a:solidFill>
                  <a:srgbClr val="000000"/>
                </a:solidFill>
              </a:defRPr>
            </a:lvl8pPr>
            <a:lvl9pPr lvl="8" rtl="0" algn="r">
              <a:spcBef>
                <a:spcPts val="0"/>
              </a:spcBef>
              <a:spcAft>
                <a:spcPts val="0"/>
              </a:spcAft>
              <a:buClr>
                <a:srgbClr val="000000"/>
              </a:buClr>
              <a:buSzPts val="2200"/>
              <a:buNone/>
              <a:defRPr sz="2200">
                <a:solidFill>
                  <a:srgbClr val="000000"/>
                </a:solidFill>
              </a:defRPr>
            </a:lvl9pPr>
          </a:lstStyle>
          <a:p>
            <a:r>
              <a:t>xx%</a:t>
            </a:r>
          </a:p>
        </p:txBody>
      </p:sp>
      <p:sp>
        <p:nvSpPr>
          <p:cNvPr id="1512" name="Google Shape;1512;p251"/>
          <p:cNvSpPr txBox="1"/>
          <p:nvPr>
            <p:ph hasCustomPrompt="1" idx="3" type="title"/>
          </p:nvPr>
        </p:nvSpPr>
        <p:spPr>
          <a:xfrm>
            <a:off x="5536500" y="1291350"/>
            <a:ext cx="2430300" cy="406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200"/>
              <a:buNone/>
              <a:defRPr sz="2200">
                <a:solidFill>
                  <a:srgbClr val="000000"/>
                </a:solidFill>
              </a:defRPr>
            </a:lvl1pPr>
            <a:lvl2pPr lvl="1" rtl="0" algn="r">
              <a:spcBef>
                <a:spcPts val="0"/>
              </a:spcBef>
              <a:spcAft>
                <a:spcPts val="0"/>
              </a:spcAft>
              <a:buClr>
                <a:srgbClr val="000000"/>
              </a:buClr>
              <a:buSzPts val="2200"/>
              <a:buNone/>
              <a:defRPr sz="2200">
                <a:solidFill>
                  <a:srgbClr val="000000"/>
                </a:solidFill>
              </a:defRPr>
            </a:lvl2pPr>
            <a:lvl3pPr lvl="2" rtl="0" algn="r">
              <a:spcBef>
                <a:spcPts val="0"/>
              </a:spcBef>
              <a:spcAft>
                <a:spcPts val="0"/>
              </a:spcAft>
              <a:buClr>
                <a:srgbClr val="000000"/>
              </a:buClr>
              <a:buSzPts val="2200"/>
              <a:buNone/>
              <a:defRPr sz="2200">
                <a:solidFill>
                  <a:srgbClr val="000000"/>
                </a:solidFill>
              </a:defRPr>
            </a:lvl3pPr>
            <a:lvl4pPr lvl="3" rtl="0" algn="r">
              <a:spcBef>
                <a:spcPts val="0"/>
              </a:spcBef>
              <a:spcAft>
                <a:spcPts val="0"/>
              </a:spcAft>
              <a:buClr>
                <a:srgbClr val="000000"/>
              </a:buClr>
              <a:buSzPts val="2200"/>
              <a:buNone/>
              <a:defRPr sz="2200">
                <a:solidFill>
                  <a:srgbClr val="000000"/>
                </a:solidFill>
              </a:defRPr>
            </a:lvl4pPr>
            <a:lvl5pPr lvl="4" rtl="0" algn="r">
              <a:spcBef>
                <a:spcPts val="0"/>
              </a:spcBef>
              <a:spcAft>
                <a:spcPts val="0"/>
              </a:spcAft>
              <a:buClr>
                <a:srgbClr val="000000"/>
              </a:buClr>
              <a:buSzPts val="2200"/>
              <a:buNone/>
              <a:defRPr sz="2200">
                <a:solidFill>
                  <a:srgbClr val="000000"/>
                </a:solidFill>
              </a:defRPr>
            </a:lvl5pPr>
            <a:lvl6pPr lvl="5" rtl="0" algn="r">
              <a:spcBef>
                <a:spcPts val="0"/>
              </a:spcBef>
              <a:spcAft>
                <a:spcPts val="0"/>
              </a:spcAft>
              <a:buClr>
                <a:srgbClr val="000000"/>
              </a:buClr>
              <a:buSzPts val="2200"/>
              <a:buNone/>
              <a:defRPr sz="2200">
                <a:solidFill>
                  <a:srgbClr val="000000"/>
                </a:solidFill>
              </a:defRPr>
            </a:lvl6pPr>
            <a:lvl7pPr lvl="6" rtl="0" algn="r">
              <a:spcBef>
                <a:spcPts val="0"/>
              </a:spcBef>
              <a:spcAft>
                <a:spcPts val="0"/>
              </a:spcAft>
              <a:buClr>
                <a:srgbClr val="000000"/>
              </a:buClr>
              <a:buSzPts val="2200"/>
              <a:buNone/>
              <a:defRPr sz="2200">
                <a:solidFill>
                  <a:srgbClr val="000000"/>
                </a:solidFill>
              </a:defRPr>
            </a:lvl7pPr>
            <a:lvl8pPr lvl="7" rtl="0" algn="r">
              <a:spcBef>
                <a:spcPts val="0"/>
              </a:spcBef>
              <a:spcAft>
                <a:spcPts val="0"/>
              </a:spcAft>
              <a:buClr>
                <a:srgbClr val="000000"/>
              </a:buClr>
              <a:buSzPts val="2200"/>
              <a:buNone/>
              <a:defRPr sz="2200">
                <a:solidFill>
                  <a:srgbClr val="000000"/>
                </a:solidFill>
              </a:defRPr>
            </a:lvl8pPr>
            <a:lvl9pPr lvl="8" rtl="0" algn="r">
              <a:spcBef>
                <a:spcPts val="0"/>
              </a:spcBef>
              <a:spcAft>
                <a:spcPts val="0"/>
              </a:spcAft>
              <a:buClr>
                <a:srgbClr val="000000"/>
              </a:buClr>
              <a:buSzPts val="2200"/>
              <a:buNone/>
              <a:defRPr sz="2200">
                <a:solidFill>
                  <a:srgbClr val="000000"/>
                </a:solidFill>
              </a:defRPr>
            </a:lvl9pPr>
          </a:lstStyle>
          <a:p>
            <a:r>
              <a:t>xx%</a:t>
            </a:r>
          </a:p>
        </p:txBody>
      </p:sp>
      <p:sp>
        <p:nvSpPr>
          <p:cNvPr id="1513" name="Google Shape;1513;p251"/>
          <p:cNvSpPr txBox="1"/>
          <p:nvPr>
            <p:ph hasCustomPrompt="1" idx="4" type="title"/>
          </p:nvPr>
        </p:nvSpPr>
        <p:spPr>
          <a:xfrm>
            <a:off x="5536500" y="3729750"/>
            <a:ext cx="2430300" cy="406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200"/>
              <a:buNone/>
              <a:defRPr sz="2200">
                <a:solidFill>
                  <a:srgbClr val="000000"/>
                </a:solidFill>
              </a:defRPr>
            </a:lvl1pPr>
            <a:lvl2pPr lvl="1" rtl="0" algn="r">
              <a:spcBef>
                <a:spcPts val="0"/>
              </a:spcBef>
              <a:spcAft>
                <a:spcPts val="0"/>
              </a:spcAft>
              <a:buClr>
                <a:srgbClr val="000000"/>
              </a:buClr>
              <a:buSzPts val="2200"/>
              <a:buNone/>
              <a:defRPr sz="2200">
                <a:solidFill>
                  <a:srgbClr val="000000"/>
                </a:solidFill>
              </a:defRPr>
            </a:lvl2pPr>
            <a:lvl3pPr lvl="2" rtl="0" algn="r">
              <a:spcBef>
                <a:spcPts val="0"/>
              </a:spcBef>
              <a:spcAft>
                <a:spcPts val="0"/>
              </a:spcAft>
              <a:buClr>
                <a:srgbClr val="000000"/>
              </a:buClr>
              <a:buSzPts val="2200"/>
              <a:buNone/>
              <a:defRPr sz="2200">
                <a:solidFill>
                  <a:srgbClr val="000000"/>
                </a:solidFill>
              </a:defRPr>
            </a:lvl3pPr>
            <a:lvl4pPr lvl="3" rtl="0" algn="r">
              <a:spcBef>
                <a:spcPts val="0"/>
              </a:spcBef>
              <a:spcAft>
                <a:spcPts val="0"/>
              </a:spcAft>
              <a:buClr>
                <a:srgbClr val="000000"/>
              </a:buClr>
              <a:buSzPts val="2200"/>
              <a:buNone/>
              <a:defRPr sz="2200">
                <a:solidFill>
                  <a:srgbClr val="000000"/>
                </a:solidFill>
              </a:defRPr>
            </a:lvl4pPr>
            <a:lvl5pPr lvl="4" rtl="0" algn="r">
              <a:spcBef>
                <a:spcPts val="0"/>
              </a:spcBef>
              <a:spcAft>
                <a:spcPts val="0"/>
              </a:spcAft>
              <a:buClr>
                <a:srgbClr val="000000"/>
              </a:buClr>
              <a:buSzPts val="2200"/>
              <a:buNone/>
              <a:defRPr sz="2200">
                <a:solidFill>
                  <a:srgbClr val="000000"/>
                </a:solidFill>
              </a:defRPr>
            </a:lvl5pPr>
            <a:lvl6pPr lvl="5" rtl="0" algn="r">
              <a:spcBef>
                <a:spcPts val="0"/>
              </a:spcBef>
              <a:spcAft>
                <a:spcPts val="0"/>
              </a:spcAft>
              <a:buClr>
                <a:srgbClr val="000000"/>
              </a:buClr>
              <a:buSzPts val="2200"/>
              <a:buNone/>
              <a:defRPr sz="2200">
                <a:solidFill>
                  <a:srgbClr val="000000"/>
                </a:solidFill>
              </a:defRPr>
            </a:lvl6pPr>
            <a:lvl7pPr lvl="6" rtl="0" algn="r">
              <a:spcBef>
                <a:spcPts val="0"/>
              </a:spcBef>
              <a:spcAft>
                <a:spcPts val="0"/>
              </a:spcAft>
              <a:buClr>
                <a:srgbClr val="000000"/>
              </a:buClr>
              <a:buSzPts val="2200"/>
              <a:buNone/>
              <a:defRPr sz="2200">
                <a:solidFill>
                  <a:srgbClr val="000000"/>
                </a:solidFill>
              </a:defRPr>
            </a:lvl7pPr>
            <a:lvl8pPr lvl="7" rtl="0" algn="r">
              <a:spcBef>
                <a:spcPts val="0"/>
              </a:spcBef>
              <a:spcAft>
                <a:spcPts val="0"/>
              </a:spcAft>
              <a:buClr>
                <a:srgbClr val="000000"/>
              </a:buClr>
              <a:buSzPts val="2200"/>
              <a:buNone/>
              <a:defRPr sz="2200">
                <a:solidFill>
                  <a:srgbClr val="000000"/>
                </a:solidFill>
              </a:defRPr>
            </a:lvl8pPr>
            <a:lvl9pPr lvl="8" rtl="0" algn="r">
              <a:spcBef>
                <a:spcPts val="0"/>
              </a:spcBef>
              <a:spcAft>
                <a:spcPts val="0"/>
              </a:spcAft>
              <a:buClr>
                <a:srgbClr val="000000"/>
              </a:buClr>
              <a:buSzPts val="2200"/>
              <a:buNone/>
              <a:defRPr sz="2200">
                <a:solidFill>
                  <a:srgbClr val="000000"/>
                </a:solidFill>
              </a:defRPr>
            </a:lvl9pPr>
          </a:lstStyle>
          <a:p>
            <a:r>
              <a:t>xx%</a:t>
            </a:r>
          </a:p>
        </p:txBody>
      </p:sp>
      <p:sp>
        <p:nvSpPr>
          <p:cNvPr id="1514" name="Google Shape;1514;p251"/>
          <p:cNvSpPr txBox="1"/>
          <p:nvPr>
            <p:ph idx="1" type="subTitle"/>
          </p:nvPr>
        </p:nvSpPr>
        <p:spPr>
          <a:xfrm>
            <a:off x="5545725" y="1612125"/>
            <a:ext cx="2430300" cy="524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515" name="Google Shape;1515;p251"/>
          <p:cNvSpPr txBox="1"/>
          <p:nvPr>
            <p:ph idx="5" type="subTitle"/>
          </p:nvPr>
        </p:nvSpPr>
        <p:spPr>
          <a:xfrm>
            <a:off x="5545725" y="2917350"/>
            <a:ext cx="2430300" cy="524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516" name="Google Shape;1516;p251"/>
          <p:cNvSpPr txBox="1"/>
          <p:nvPr>
            <p:ph idx="6" type="subTitle"/>
          </p:nvPr>
        </p:nvSpPr>
        <p:spPr>
          <a:xfrm>
            <a:off x="5545725" y="4136550"/>
            <a:ext cx="2430300" cy="524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517" name="Google Shape;1517;p2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1">
    <p:spTree>
      <p:nvGrpSpPr>
        <p:cNvPr id="1518" name="Shape 1518"/>
        <p:cNvGrpSpPr/>
        <p:nvPr/>
      </p:nvGrpSpPr>
      <p:grpSpPr>
        <a:xfrm>
          <a:off x="0" y="0"/>
          <a:ext cx="0" cy="0"/>
          <a:chOff x="0" y="0"/>
          <a:chExt cx="0" cy="0"/>
        </a:xfrm>
      </p:grpSpPr>
      <p:sp>
        <p:nvSpPr>
          <p:cNvPr id="1519" name="Google Shape;1519;p252"/>
          <p:cNvSpPr txBox="1"/>
          <p:nvPr>
            <p:ph type="title"/>
          </p:nvPr>
        </p:nvSpPr>
        <p:spPr>
          <a:xfrm>
            <a:off x="720000" y="768600"/>
            <a:ext cx="3690000" cy="927000"/>
          </a:xfrm>
          <a:prstGeom prst="rect">
            <a:avLst/>
          </a:prstGeom>
        </p:spPr>
        <p:txBody>
          <a:bodyPr anchorCtr="0" anchor="t" bIns="91425" lIns="91425" spcFirstLastPara="1" rIns="91425" wrap="square" tIns="91425">
            <a:noAutofit/>
          </a:bodyPr>
          <a:lstStyle>
            <a:lvl1pPr lvl="0" rtl="0">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p:txBody>
      </p:sp>
      <p:sp>
        <p:nvSpPr>
          <p:cNvPr id="1520" name="Google Shape;1520;p252"/>
          <p:cNvSpPr txBox="1"/>
          <p:nvPr>
            <p:ph idx="1" type="subTitle"/>
          </p:nvPr>
        </p:nvSpPr>
        <p:spPr>
          <a:xfrm>
            <a:off x="720000" y="1729225"/>
            <a:ext cx="3690000" cy="36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Font typeface="Open Sans"/>
              <a:buNone/>
              <a:defRPr sz="1600">
                <a:solidFill>
                  <a:srgbClr val="FFFFFF"/>
                </a:solidFill>
                <a:highlight>
                  <a:srgbClr val="FFB200"/>
                </a:highlight>
                <a:latin typeface="Open Sans"/>
                <a:ea typeface="Open Sans"/>
                <a:cs typeface="Open Sans"/>
                <a:sym typeface="Open Sans"/>
              </a:defRPr>
            </a:lvl1pPr>
            <a:lvl2pPr lvl="1" rtl="0">
              <a:lnSpc>
                <a:spcPct val="100000"/>
              </a:lnSpc>
              <a:spcBef>
                <a:spcPts val="0"/>
              </a:spcBef>
              <a:spcAft>
                <a:spcPts val="0"/>
              </a:spcAft>
              <a:buClr>
                <a:srgbClr val="000000"/>
              </a:buClr>
              <a:buSzPts val="1600"/>
              <a:buNone/>
              <a:defRPr sz="1600">
                <a:solidFill>
                  <a:srgbClr val="000000"/>
                </a:solidFill>
              </a:defRPr>
            </a:lvl2pPr>
            <a:lvl3pPr lvl="2" rtl="0">
              <a:lnSpc>
                <a:spcPct val="100000"/>
              </a:lnSpc>
              <a:spcBef>
                <a:spcPts val="0"/>
              </a:spcBef>
              <a:spcAft>
                <a:spcPts val="0"/>
              </a:spcAft>
              <a:buClr>
                <a:srgbClr val="000000"/>
              </a:buClr>
              <a:buSzPts val="1600"/>
              <a:buNone/>
              <a:defRPr sz="1600">
                <a:solidFill>
                  <a:srgbClr val="000000"/>
                </a:solidFill>
              </a:defRPr>
            </a:lvl3pPr>
            <a:lvl4pPr lvl="3" rtl="0">
              <a:lnSpc>
                <a:spcPct val="100000"/>
              </a:lnSpc>
              <a:spcBef>
                <a:spcPts val="0"/>
              </a:spcBef>
              <a:spcAft>
                <a:spcPts val="0"/>
              </a:spcAft>
              <a:buClr>
                <a:srgbClr val="000000"/>
              </a:buClr>
              <a:buSzPts val="1600"/>
              <a:buNone/>
              <a:defRPr sz="1600">
                <a:solidFill>
                  <a:srgbClr val="000000"/>
                </a:solidFill>
              </a:defRPr>
            </a:lvl4pPr>
            <a:lvl5pPr lvl="4" rtl="0">
              <a:lnSpc>
                <a:spcPct val="100000"/>
              </a:lnSpc>
              <a:spcBef>
                <a:spcPts val="0"/>
              </a:spcBef>
              <a:spcAft>
                <a:spcPts val="0"/>
              </a:spcAft>
              <a:buClr>
                <a:srgbClr val="000000"/>
              </a:buClr>
              <a:buSzPts val="1600"/>
              <a:buNone/>
              <a:defRPr sz="1600">
                <a:solidFill>
                  <a:srgbClr val="000000"/>
                </a:solidFill>
              </a:defRPr>
            </a:lvl5pPr>
            <a:lvl6pPr lvl="5" rtl="0">
              <a:lnSpc>
                <a:spcPct val="100000"/>
              </a:lnSpc>
              <a:spcBef>
                <a:spcPts val="0"/>
              </a:spcBef>
              <a:spcAft>
                <a:spcPts val="0"/>
              </a:spcAft>
              <a:buClr>
                <a:srgbClr val="000000"/>
              </a:buClr>
              <a:buSzPts val="1600"/>
              <a:buNone/>
              <a:defRPr sz="1600">
                <a:solidFill>
                  <a:srgbClr val="000000"/>
                </a:solidFill>
              </a:defRPr>
            </a:lvl6pPr>
            <a:lvl7pPr lvl="6" rtl="0">
              <a:lnSpc>
                <a:spcPct val="100000"/>
              </a:lnSpc>
              <a:spcBef>
                <a:spcPts val="0"/>
              </a:spcBef>
              <a:spcAft>
                <a:spcPts val="0"/>
              </a:spcAft>
              <a:buClr>
                <a:srgbClr val="000000"/>
              </a:buClr>
              <a:buSzPts val="1600"/>
              <a:buNone/>
              <a:defRPr sz="1600">
                <a:solidFill>
                  <a:srgbClr val="000000"/>
                </a:solidFill>
              </a:defRPr>
            </a:lvl7pPr>
            <a:lvl8pPr lvl="7" rtl="0">
              <a:lnSpc>
                <a:spcPct val="100000"/>
              </a:lnSpc>
              <a:spcBef>
                <a:spcPts val="0"/>
              </a:spcBef>
              <a:spcAft>
                <a:spcPts val="0"/>
              </a:spcAft>
              <a:buClr>
                <a:srgbClr val="000000"/>
              </a:buClr>
              <a:buSzPts val="1600"/>
              <a:buNone/>
              <a:defRPr sz="1600">
                <a:solidFill>
                  <a:srgbClr val="000000"/>
                </a:solidFill>
              </a:defRPr>
            </a:lvl8pPr>
            <a:lvl9pPr lvl="8" rtl="0">
              <a:lnSpc>
                <a:spcPct val="100000"/>
              </a:lnSpc>
              <a:spcBef>
                <a:spcPts val="0"/>
              </a:spcBef>
              <a:spcAft>
                <a:spcPts val="0"/>
              </a:spcAft>
              <a:buClr>
                <a:srgbClr val="000000"/>
              </a:buClr>
              <a:buSzPts val="1600"/>
              <a:buNone/>
              <a:defRPr sz="1600">
                <a:solidFill>
                  <a:srgbClr val="000000"/>
                </a:solidFill>
              </a:defRPr>
            </a:lvl9pPr>
          </a:lstStyle>
          <a:p/>
        </p:txBody>
      </p:sp>
      <p:sp>
        <p:nvSpPr>
          <p:cNvPr id="1521" name="Google Shape;1521;p252"/>
          <p:cNvSpPr txBox="1"/>
          <p:nvPr/>
        </p:nvSpPr>
        <p:spPr>
          <a:xfrm>
            <a:off x="720000" y="3610025"/>
            <a:ext cx="3604200" cy="7437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300"/>
              </a:spcBef>
              <a:spcAft>
                <a:spcPts val="0"/>
              </a:spcAft>
              <a:buNone/>
            </a:pPr>
            <a:r>
              <a:rPr lang="en" sz="1000">
                <a:latin typeface="Open Sans"/>
                <a:ea typeface="Open Sans"/>
                <a:cs typeface="Open Sans"/>
                <a:sym typeface="Open Sans"/>
              </a:rPr>
              <a:t>CREDITS: This presentation template was created by </a:t>
            </a:r>
            <a:r>
              <a:rPr b="1" lang="en" sz="1000">
                <a:uFill>
                  <a:noFill/>
                </a:uFill>
                <a:latin typeface="Open Sans"/>
                <a:ea typeface="Open Sans"/>
                <a:cs typeface="Open Sans"/>
                <a:sym typeface="Open Sans"/>
                <a:hlinkClick r:id="rId2"/>
              </a:rPr>
              <a:t>Slidesgo</a:t>
            </a:r>
            <a:r>
              <a:rPr lang="en" sz="1000">
                <a:latin typeface="Open Sans"/>
                <a:ea typeface="Open Sans"/>
                <a:cs typeface="Open Sans"/>
                <a:sym typeface="Open Sans"/>
              </a:rPr>
              <a:t>, including icons by </a:t>
            </a:r>
            <a:r>
              <a:rPr b="1" lang="en" sz="1000">
                <a:uFill>
                  <a:noFill/>
                </a:uFill>
                <a:latin typeface="Open Sans"/>
                <a:ea typeface="Open Sans"/>
                <a:cs typeface="Open Sans"/>
                <a:sym typeface="Open Sans"/>
                <a:hlinkClick r:id="rId3"/>
              </a:rPr>
              <a:t>Flaticon</a:t>
            </a:r>
            <a:r>
              <a:rPr lang="en" sz="1000">
                <a:latin typeface="Open Sans"/>
                <a:ea typeface="Open Sans"/>
                <a:cs typeface="Open Sans"/>
                <a:sym typeface="Open Sans"/>
              </a:rPr>
              <a:t>, and infographics &amp; images by</a:t>
            </a:r>
            <a:r>
              <a:rPr b="1" lang="en" sz="1000">
                <a:latin typeface="Open Sans"/>
                <a:ea typeface="Open Sans"/>
                <a:cs typeface="Open Sans"/>
                <a:sym typeface="Open Sans"/>
              </a:rPr>
              <a:t> </a:t>
            </a:r>
            <a:r>
              <a:rPr b="1" lang="en" sz="1000">
                <a:uFill>
                  <a:noFill/>
                </a:uFill>
                <a:latin typeface="Open Sans"/>
                <a:ea typeface="Open Sans"/>
                <a:cs typeface="Open Sans"/>
                <a:sym typeface="Open Sans"/>
                <a:hlinkClick r:id="rId4"/>
              </a:rPr>
              <a:t>Freepik</a:t>
            </a:r>
            <a:endParaRPr b="1" sz="1000">
              <a:latin typeface="Open Sans"/>
              <a:ea typeface="Open Sans"/>
              <a:cs typeface="Open Sans"/>
              <a:sym typeface="Open Sans"/>
            </a:endParaRPr>
          </a:p>
        </p:txBody>
      </p:sp>
      <p:sp>
        <p:nvSpPr>
          <p:cNvPr id="1522" name="Google Shape;1522;p252"/>
          <p:cNvSpPr txBox="1"/>
          <p:nvPr>
            <p:ph idx="2" type="subTitle"/>
          </p:nvPr>
        </p:nvSpPr>
        <p:spPr>
          <a:xfrm>
            <a:off x="735125" y="2153800"/>
            <a:ext cx="3690000" cy="812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523" name="Google Shape;1523;p2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CUSTOM_12">
    <p:spTree>
      <p:nvGrpSpPr>
        <p:cNvPr id="1524" name="Shape 1524"/>
        <p:cNvGrpSpPr/>
        <p:nvPr/>
      </p:nvGrpSpPr>
      <p:grpSpPr>
        <a:xfrm>
          <a:off x="0" y="0"/>
          <a:ext cx="0" cy="0"/>
          <a:chOff x="0" y="0"/>
          <a:chExt cx="0" cy="0"/>
        </a:xfrm>
      </p:grpSpPr>
      <p:sp>
        <p:nvSpPr>
          <p:cNvPr id="1525" name="Google Shape;1525;p253"/>
          <p:cNvSpPr txBox="1"/>
          <p:nvPr>
            <p:ph type="title"/>
          </p:nvPr>
        </p:nvSpPr>
        <p:spPr>
          <a:xfrm>
            <a:off x="622617" y="981805"/>
            <a:ext cx="2958900" cy="1275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5000"/>
              <a:buNone/>
              <a:defRPr>
                <a:solidFill>
                  <a:schemeClr val="lt2"/>
                </a:solidFill>
              </a:defRPr>
            </a:lvl1pPr>
            <a:lvl2pPr lvl="1" rtl="0">
              <a:spcBef>
                <a:spcPts val="0"/>
              </a:spcBef>
              <a:spcAft>
                <a:spcPts val="0"/>
              </a:spcAft>
              <a:buSzPts val="7000"/>
              <a:buNone/>
              <a:defRPr sz="7000">
                <a:latin typeface="Open Sans"/>
                <a:ea typeface="Open Sans"/>
                <a:cs typeface="Open Sans"/>
                <a:sym typeface="Open Sans"/>
              </a:defRPr>
            </a:lvl2pPr>
            <a:lvl3pPr lvl="2" rtl="0">
              <a:spcBef>
                <a:spcPts val="0"/>
              </a:spcBef>
              <a:spcAft>
                <a:spcPts val="0"/>
              </a:spcAft>
              <a:buSzPts val="7000"/>
              <a:buNone/>
              <a:defRPr sz="7000">
                <a:latin typeface="Open Sans"/>
                <a:ea typeface="Open Sans"/>
                <a:cs typeface="Open Sans"/>
                <a:sym typeface="Open Sans"/>
              </a:defRPr>
            </a:lvl3pPr>
            <a:lvl4pPr lvl="3" rtl="0">
              <a:spcBef>
                <a:spcPts val="0"/>
              </a:spcBef>
              <a:spcAft>
                <a:spcPts val="0"/>
              </a:spcAft>
              <a:buSzPts val="7000"/>
              <a:buNone/>
              <a:defRPr sz="7000">
                <a:latin typeface="Open Sans"/>
                <a:ea typeface="Open Sans"/>
                <a:cs typeface="Open Sans"/>
                <a:sym typeface="Open Sans"/>
              </a:defRPr>
            </a:lvl4pPr>
            <a:lvl5pPr lvl="4" rtl="0">
              <a:spcBef>
                <a:spcPts val="0"/>
              </a:spcBef>
              <a:spcAft>
                <a:spcPts val="0"/>
              </a:spcAft>
              <a:buSzPts val="7000"/>
              <a:buNone/>
              <a:defRPr sz="7000">
                <a:latin typeface="Open Sans"/>
                <a:ea typeface="Open Sans"/>
                <a:cs typeface="Open Sans"/>
                <a:sym typeface="Open Sans"/>
              </a:defRPr>
            </a:lvl5pPr>
            <a:lvl6pPr lvl="5" rtl="0">
              <a:spcBef>
                <a:spcPts val="0"/>
              </a:spcBef>
              <a:spcAft>
                <a:spcPts val="0"/>
              </a:spcAft>
              <a:buSzPts val="7000"/>
              <a:buNone/>
              <a:defRPr sz="7000">
                <a:latin typeface="Open Sans"/>
                <a:ea typeface="Open Sans"/>
                <a:cs typeface="Open Sans"/>
                <a:sym typeface="Open Sans"/>
              </a:defRPr>
            </a:lvl6pPr>
            <a:lvl7pPr lvl="6" rtl="0">
              <a:spcBef>
                <a:spcPts val="0"/>
              </a:spcBef>
              <a:spcAft>
                <a:spcPts val="0"/>
              </a:spcAft>
              <a:buSzPts val="7000"/>
              <a:buNone/>
              <a:defRPr sz="7000">
                <a:latin typeface="Open Sans"/>
                <a:ea typeface="Open Sans"/>
                <a:cs typeface="Open Sans"/>
                <a:sym typeface="Open Sans"/>
              </a:defRPr>
            </a:lvl7pPr>
            <a:lvl8pPr lvl="7" rtl="0">
              <a:spcBef>
                <a:spcPts val="0"/>
              </a:spcBef>
              <a:spcAft>
                <a:spcPts val="0"/>
              </a:spcAft>
              <a:buSzPts val="7000"/>
              <a:buNone/>
              <a:defRPr sz="7000">
                <a:latin typeface="Open Sans"/>
                <a:ea typeface="Open Sans"/>
                <a:cs typeface="Open Sans"/>
                <a:sym typeface="Open Sans"/>
              </a:defRPr>
            </a:lvl8pPr>
            <a:lvl9pPr lvl="8" rtl="0">
              <a:spcBef>
                <a:spcPts val="0"/>
              </a:spcBef>
              <a:spcAft>
                <a:spcPts val="0"/>
              </a:spcAft>
              <a:buSzPts val="7000"/>
              <a:buNone/>
              <a:defRPr sz="7000">
                <a:latin typeface="Open Sans"/>
                <a:ea typeface="Open Sans"/>
                <a:cs typeface="Open Sans"/>
                <a:sym typeface="Open Sans"/>
              </a:defRPr>
            </a:lvl9pPr>
          </a:lstStyle>
          <a:p/>
        </p:txBody>
      </p:sp>
      <p:sp>
        <p:nvSpPr>
          <p:cNvPr id="1526" name="Google Shape;1526;p2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31" name="Shape 1531"/>
        <p:cNvGrpSpPr/>
        <p:nvPr/>
      </p:nvGrpSpPr>
      <p:grpSpPr>
        <a:xfrm>
          <a:off x="0" y="0"/>
          <a:ext cx="0" cy="0"/>
          <a:chOff x="0" y="0"/>
          <a:chExt cx="0" cy="0"/>
        </a:xfrm>
      </p:grpSpPr>
      <p:sp>
        <p:nvSpPr>
          <p:cNvPr id="1532" name="Google Shape;1532;p255"/>
          <p:cNvSpPr txBox="1"/>
          <p:nvPr>
            <p:ph type="ctrTitle"/>
          </p:nvPr>
        </p:nvSpPr>
        <p:spPr>
          <a:xfrm>
            <a:off x="4141675" y="2044925"/>
            <a:ext cx="4296600" cy="11490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Font typeface="Montserrat ExtraBold"/>
              <a:buNone/>
              <a:defRPr sz="3500">
                <a:latin typeface="Montserrat ExtraBold"/>
                <a:ea typeface="Montserrat ExtraBold"/>
                <a:cs typeface="Montserrat ExtraBold"/>
                <a:sym typeface="Montserrat ExtraBold"/>
              </a:defRPr>
            </a:lvl1pPr>
            <a:lvl2pPr lvl="1"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2pPr>
            <a:lvl3pPr lvl="2"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3pPr>
            <a:lvl4pPr lvl="3"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4pPr>
            <a:lvl5pPr lvl="4"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5pPr>
            <a:lvl6pPr lvl="5"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6pPr>
            <a:lvl7pPr lvl="6"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7pPr>
            <a:lvl8pPr lvl="7"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8pPr>
            <a:lvl9pPr lvl="8"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9pPr>
          </a:lstStyle>
          <a:p/>
        </p:txBody>
      </p:sp>
      <p:sp>
        <p:nvSpPr>
          <p:cNvPr id="1533" name="Google Shape;1533;p255"/>
          <p:cNvSpPr txBox="1"/>
          <p:nvPr>
            <p:ph idx="1" type="subTitle"/>
          </p:nvPr>
        </p:nvSpPr>
        <p:spPr>
          <a:xfrm>
            <a:off x="4141675" y="3078350"/>
            <a:ext cx="4296600" cy="46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Font typeface="Open Sans"/>
              <a:buNone/>
              <a:defRPr sz="1700">
                <a:solidFill>
                  <a:srgbClr val="FFFFFF"/>
                </a:solidFill>
                <a:highlight>
                  <a:srgbClr val="FFB200"/>
                </a:highlight>
                <a:latin typeface="Open Sans"/>
                <a:ea typeface="Open Sans"/>
                <a:cs typeface="Open Sans"/>
                <a:sym typeface="Open Sans"/>
              </a:defRPr>
            </a:lvl1pPr>
            <a:lvl2pPr lvl="1" rtl="0">
              <a:lnSpc>
                <a:spcPct val="100000"/>
              </a:lnSpc>
              <a:spcBef>
                <a:spcPts val="0"/>
              </a:spcBef>
              <a:spcAft>
                <a:spcPts val="0"/>
              </a:spcAft>
              <a:buClr>
                <a:srgbClr val="000000"/>
              </a:buClr>
              <a:buSzPts val="1600"/>
              <a:buNone/>
              <a:defRPr sz="1600">
                <a:solidFill>
                  <a:srgbClr val="000000"/>
                </a:solidFill>
              </a:defRPr>
            </a:lvl2pPr>
            <a:lvl3pPr lvl="2" rtl="0">
              <a:lnSpc>
                <a:spcPct val="100000"/>
              </a:lnSpc>
              <a:spcBef>
                <a:spcPts val="0"/>
              </a:spcBef>
              <a:spcAft>
                <a:spcPts val="0"/>
              </a:spcAft>
              <a:buClr>
                <a:srgbClr val="000000"/>
              </a:buClr>
              <a:buSzPts val="1600"/>
              <a:buNone/>
              <a:defRPr sz="1600">
                <a:solidFill>
                  <a:srgbClr val="000000"/>
                </a:solidFill>
              </a:defRPr>
            </a:lvl3pPr>
            <a:lvl4pPr lvl="3" rtl="0">
              <a:lnSpc>
                <a:spcPct val="100000"/>
              </a:lnSpc>
              <a:spcBef>
                <a:spcPts val="0"/>
              </a:spcBef>
              <a:spcAft>
                <a:spcPts val="0"/>
              </a:spcAft>
              <a:buClr>
                <a:srgbClr val="000000"/>
              </a:buClr>
              <a:buSzPts val="1600"/>
              <a:buNone/>
              <a:defRPr sz="1600">
                <a:solidFill>
                  <a:srgbClr val="000000"/>
                </a:solidFill>
              </a:defRPr>
            </a:lvl4pPr>
            <a:lvl5pPr lvl="4" rtl="0">
              <a:lnSpc>
                <a:spcPct val="100000"/>
              </a:lnSpc>
              <a:spcBef>
                <a:spcPts val="0"/>
              </a:spcBef>
              <a:spcAft>
                <a:spcPts val="0"/>
              </a:spcAft>
              <a:buClr>
                <a:srgbClr val="000000"/>
              </a:buClr>
              <a:buSzPts val="1600"/>
              <a:buNone/>
              <a:defRPr sz="1600">
                <a:solidFill>
                  <a:srgbClr val="000000"/>
                </a:solidFill>
              </a:defRPr>
            </a:lvl5pPr>
            <a:lvl6pPr lvl="5" rtl="0">
              <a:lnSpc>
                <a:spcPct val="100000"/>
              </a:lnSpc>
              <a:spcBef>
                <a:spcPts val="0"/>
              </a:spcBef>
              <a:spcAft>
                <a:spcPts val="0"/>
              </a:spcAft>
              <a:buClr>
                <a:srgbClr val="000000"/>
              </a:buClr>
              <a:buSzPts val="1600"/>
              <a:buNone/>
              <a:defRPr sz="1600">
                <a:solidFill>
                  <a:srgbClr val="000000"/>
                </a:solidFill>
              </a:defRPr>
            </a:lvl6pPr>
            <a:lvl7pPr lvl="6" rtl="0">
              <a:lnSpc>
                <a:spcPct val="100000"/>
              </a:lnSpc>
              <a:spcBef>
                <a:spcPts val="0"/>
              </a:spcBef>
              <a:spcAft>
                <a:spcPts val="0"/>
              </a:spcAft>
              <a:buClr>
                <a:srgbClr val="000000"/>
              </a:buClr>
              <a:buSzPts val="1600"/>
              <a:buNone/>
              <a:defRPr sz="1600">
                <a:solidFill>
                  <a:srgbClr val="000000"/>
                </a:solidFill>
              </a:defRPr>
            </a:lvl7pPr>
            <a:lvl8pPr lvl="7" rtl="0">
              <a:lnSpc>
                <a:spcPct val="100000"/>
              </a:lnSpc>
              <a:spcBef>
                <a:spcPts val="0"/>
              </a:spcBef>
              <a:spcAft>
                <a:spcPts val="0"/>
              </a:spcAft>
              <a:buClr>
                <a:srgbClr val="000000"/>
              </a:buClr>
              <a:buSzPts val="1600"/>
              <a:buNone/>
              <a:defRPr sz="1600">
                <a:solidFill>
                  <a:srgbClr val="000000"/>
                </a:solidFill>
              </a:defRPr>
            </a:lvl8pPr>
            <a:lvl9pPr lvl="8" rtl="0">
              <a:lnSpc>
                <a:spcPct val="100000"/>
              </a:lnSpc>
              <a:spcBef>
                <a:spcPts val="0"/>
              </a:spcBef>
              <a:spcAft>
                <a:spcPts val="0"/>
              </a:spcAft>
              <a:buClr>
                <a:srgbClr val="000000"/>
              </a:buClr>
              <a:buSzPts val="1600"/>
              <a:buNone/>
              <a:defRPr sz="1600">
                <a:solidFill>
                  <a:srgbClr val="000000"/>
                </a:solidFill>
              </a:defRPr>
            </a:lvl9pPr>
          </a:lstStyle>
          <a:p/>
        </p:txBody>
      </p:sp>
      <p:sp>
        <p:nvSpPr>
          <p:cNvPr id="1534" name="Google Shape;1534;p2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35" name="Shape 1535"/>
        <p:cNvGrpSpPr/>
        <p:nvPr/>
      </p:nvGrpSpPr>
      <p:grpSpPr>
        <a:xfrm>
          <a:off x="0" y="0"/>
          <a:ext cx="0" cy="0"/>
          <a:chOff x="0" y="0"/>
          <a:chExt cx="0" cy="0"/>
        </a:xfrm>
      </p:grpSpPr>
      <p:sp>
        <p:nvSpPr>
          <p:cNvPr id="1536" name="Google Shape;1536;p256"/>
          <p:cNvSpPr txBox="1"/>
          <p:nvPr>
            <p:ph hasCustomPrompt="1" type="title"/>
          </p:nvPr>
        </p:nvSpPr>
        <p:spPr>
          <a:xfrm>
            <a:off x="720000" y="540000"/>
            <a:ext cx="3355500" cy="1555500"/>
          </a:xfrm>
          <a:prstGeom prst="rect">
            <a:avLst/>
          </a:prstGeom>
        </p:spPr>
        <p:txBody>
          <a:bodyPr anchorCtr="0" anchor="b" bIns="91425" lIns="91425" spcFirstLastPara="1" rIns="91425" wrap="square" tIns="91425">
            <a:noAutofit/>
          </a:bodyPr>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537" name="Google Shape;1537;p256"/>
          <p:cNvSpPr txBox="1"/>
          <p:nvPr>
            <p:ph idx="2" type="ctrTitle"/>
          </p:nvPr>
        </p:nvSpPr>
        <p:spPr>
          <a:xfrm>
            <a:off x="720000" y="3686175"/>
            <a:ext cx="4663200" cy="564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538" name="Google Shape;1538;p256"/>
          <p:cNvSpPr txBox="1"/>
          <p:nvPr>
            <p:ph idx="1" type="subTitle"/>
          </p:nvPr>
        </p:nvSpPr>
        <p:spPr>
          <a:xfrm>
            <a:off x="720000" y="4135200"/>
            <a:ext cx="4663200" cy="46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Font typeface="Open Sans"/>
              <a:buNone/>
              <a:defRPr sz="1700">
                <a:solidFill>
                  <a:srgbClr val="FFFFFF"/>
                </a:solidFill>
                <a:highlight>
                  <a:srgbClr val="FFB200"/>
                </a:highlight>
                <a:latin typeface="Open Sans"/>
                <a:ea typeface="Open Sans"/>
                <a:cs typeface="Open Sans"/>
                <a:sym typeface="Open Sans"/>
              </a:defRPr>
            </a:lvl1pPr>
            <a:lvl2pPr lvl="1" rtl="0">
              <a:lnSpc>
                <a:spcPct val="100000"/>
              </a:lnSpc>
              <a:spcBef>
                <a:spcPts val="0"/>
              </a:spcBef>
              <a:spcAft>
                <a:spcPts val="0"/>
              </a:spcAft>
              <a:buClr>
                <a:srgbClr val="000000"/>
              </a:buClr>
              <a:buSzPts val="1600"/>
              <a:buNone/>
              <a:defRPr sz="1600">
                <a:solidFill>
                  <a:srgbClr val="000000"/>
                </a:solidFill>
              </a:defRPr>
            </a:lvl2pPr>
            <a:lvl3pPr lvl="2" rtl="0">
              <a:lnSpc>
                <a:spcPct val="100000"/>
              </a:lnSpc>
              <a:spcBef>
                <a:spcPts val="0"/>
              </a:spcBef>
              <a:spcAft>
                <a:spcPts val="0"/>
              </a:spcAft>
              <a:buClr>
                <a:srgbClr val="000000"/>
              </a:buClr>
              <a:buSzPts val="1600"/>
              <a:buNone/>
              <a:defRPr sz="1600">
                <a:solidFill>
                  <a:srgbClr val="000000"/>
                </a:solidFill>
              </a:defRPr>
            </a:lvl3pPr>
            <a:lvl4pPr lvl="3" rtl="0">
              <a:lnSpc>
                <a:spcPct val="100000"/>
              </a:lnSpc>
              <a:spcBef>
                <a:spcPts val="0"/>
              </a:spcBef>
              <a:spcAft>
                <a:spcPts val="0"/>
              </a:spcAft>
              <a:buClr>
                <a:srgbClr val="000000"/>
              </a:buClr>
              <a:buSzPts val="1600"/>
              <a:buNone/>
              <a:defRPr sz="1600">
                <a:solidFill>
                  <a:srgbClr val="000000"/>
                </a:solidFill>
              </a:defRPr>
            </a:lvl4pPr>
            <a:lvl5pPr lvl="4" rtl="0">
              <a:lnSpc>
                <a:spcPct val="100000"/>
              </a:lnSpc>
              <a:spcBef>
                <a:spcPts val="0"/>
              </a:spcBef>
              <a:spcAft>
                <a:spcPts val="0"/>
              </a:spcAft>
              <a:buClr>
                <a:srgbClr val="000000"/>
              </a:buClr>
              <a:buSzPts val="1600"/>
              <a:buNone/>
              <a:defRPr sz="1600">
                <a:solidFill>
                  <a:srgbClr val="000000"/>
                </a:solidFill>
              </a:defRPr>
            </a:lvl5pPr>
            <a:lvl6pPr lvl="5" rtl="0">
              <a:lnSpc>
                <a:spcPct val="100000"/>
              </a:lnSpc>
              <a:spcBef>
                <a:spcPts val="0"/>
              </a:spcBef>
              <a:spcAft>
                <a:spcPts val="0"/>
              </a:spcAft>
              <a:buClr>
                <a:srgbClr val="000000"/>
              </a:buClr>
              <a:buSzPts val="1600"/>
              <a:buNone/>
              <a:defRPr sz="1600">
                <a:solidFill>
                  <a:srgbClr val="000000"/>
                </a:solidFill>
              </a:defRPr>
            </a:lvl6pPr>
            <a:lvl7pPr lvl="6" rtl="0">
              <a:lnSpc>
                <a:spcPct val="100000"/>
              </a:lnSpc>
              <a:spcBef>
                <a:spcPts val="0"/>
              </a:spcBef>
              <a:spcAft>
                <a:spcPts val="0"/>
              </a:spcAft>
              <a:buClr>
                <a:srgbClr val="000000"/>
              </a:buClr>
              <a:buSzPts val="1600"/>
              <a:buNone/>
              <a:defRPr sz="1600">
                <a:solidFill>
                  <a:srgbClr val="000000"/>
                </a:solidFill>
              </a:defRPr>
            </a:lvl7pPr>
            <a:lvl8pPr lvl="7" rtl="0">
              <a:lnSpc>
                <a:spcPct val="100000"/>
              </a:lnSpc>
              <a:spcBef>
                <a:spcPts val="0"/>
              </a:spcBef>
              <a:spcAft>
                <a:spcPts val="0"/>
              </a:spcAft>
              <a:buClr>
                <a:srgbClr val="000000"/>
              </a:buClr>
              <a:buSzPts val="1600"/>
              <a:buNone/>
              <a:defRPr sz="1600">
                <a:solidFill>
                  <a:srgbClr val="000000"/>
                </a:solidFill>
              </a:defRPr>
            </a:lvl8pPr>
            <a:lvl9pPr lvl="8" rtl="0">
              <a:lnSpc>
                <a:spcPct val="100000"/>
              </a:lnSpc>
              <a:spcBef>
                <a:spcPts val="0"/>
              </a:spcBef>
              <a:spcAft>
                <a:spcPts val="0"/>
              </a:spcAft>
              <a:buClr>
                <a:srgbClr val="000000"/>
              </a:buClr>
              <a:buSzPts val="1600"/>
              <a:buNone/>
              <a:defRPr sz="1600">
                <a:solidFill>
                  <a:srgbClr val="000000"/>
                </a:solidFill>
              </a:defRPr>
            </a:lvl9pPr>
          </a:lstStyle>
          <a:p/>
        </p:txBody>
      </p:sp>
      <p:sp>
        <p:nvSpPr>
          <p:cNvPr id="1539" name="Google Shape;1539;p2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40" name="Shape 1540"/>
        <p:cNvGrpSpPr/>
        <p:nvPr/>
      </p:nvGrpSpPr>
      <p:grpSpPr>
        <a:xfrm>
          <a:off x="0" y="0"/>
          <a:ext cx="0" cy="0"/>
          <a:chOff x="0" y="0"/>
          <a:chExt cx="0" cy="0"/>
        </a:xfrm>
      </p:grpSpPr>
      <p:sp>
        <p:nvSpPr>
          <p:cNvPr id="1541" name="Google Shape;1541;p257"/>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542" name="Google Shape;1542;p257"/>
          <p:cNvSpPr txBox="1"/>
          <p:nvPr>
            <p:ph idx="1" type="body"/>
          </p:nvPr>
        </p:nvSpPr>
        <p:spPr>
          <a:xfrm>
            <a:off x="720000" y="1112700"/>
            <a:ext cx="7704000" cy="3490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324055"/>
              </a:buClr>
              <a:buSzPts val="1200"/>
              <a:buAutoNum type="arabicPeriod"/>
              <a:defRPr sz="1200"/>
            </a:lvl1pPr>
            <a:lvl2pPr indent="-304800" lvl="1" marL="914400" rtl="0">
              <a:spcBef>
                <a:spcPts val="0"/>
              </a:spcBef>
              <a:spcAft>
                <a:spcPts val="0"/>
              </a:spcAft>
              <a:buClr>
                <a:srgbClr val="324055"/>
              </a:buClr>
              <a:buSzPts val="1200"/>
              <a:buFont typeface="Muli"/>
              <a:buAutoNum type="alphaLcPeriod"/>
              <a:defRPr sz="1200"/>
            </a:lvl2pPr>
            <a:lvl3pPr indent="-304800" lvl="2" marL="1371600" rtl="0">
              <a:spcBef>
                <a:spcPts val="0"/>
              </a:spcBef>
              <a:spcAft>
                <a:spcPts val="0"/>
              </a:spcAft>
              <a:buClr>
                <a:srgbClr val="324055"/>
              </a:buClr>
              <a:buSzPts val="1200"/>
              <a:buFont typeface="Muli"/>
              <a:buAutoNum type="romanLcPeriod"/>
              <a:defRPr sz="1200"/>
            </a:lvl3pPr>
            <a:lvl4pPr indent="-304800" lvl="3" marL="1828800" rtl="0">
              <a:spcBef>
                <a:spcPts val="0"/>
              </a:spcBef>
              <a:spcAft>
                <a:spcPts val="0"/>
              </a:spcAft>
              <a:buClr>
                <a:srgbClr val="324055"/>
              </a:buClr>
              <a:buSzPts val="1200"/>
              <a:buFont typeface="Muli"/>
              <a:buAutoNum type="arabicPeriod"/>
              <a:defRPr sz="1200"/>
            </a:lvl4pPr>
            <a:lvl5pPr indent="-304800" lvl="4" marL="2286000" rtl="0">
              <a:spcBef>
                <a:spcPts val="0"/>
              </a:spcBef>
              <a:spcAft>
                <a:spcPts val="0"/>
              </a:spcAft>
              <a:buClr>
                <a:srgbClr val="324055"/>
              </a:buClr>
              <a:buSzPts val="1200"/>
              <a:buFont typeface="Muli"/>
              <a:buAutoNum type="alphaLcPeriod"/>
              <a:defRPr sz="1200"/>
            </a:lvl5pPr>
            <a:lvl6pPr indent="-304800" lvl="5" marL="2743200" rtl="0">
              <a:spcBef>
                <a:spcPts val="0"/>
              </a:spcBef>
              <a:spcAft>
                <a:spcPts val="0"/>
              </a:spcAft>
              <a:buClr>
                <a:srgbClr val="324055"/>
              </a:buClr>
              <a:buSzPts val="1200"/>
              <a:buFont typeface="Muli"/>
              <a:buAutoNum type="romanLcPeriod"/>
              <a:defRPr sz="1200"/>
            </a:lvl6pPr>
            <a:lvl7pPr indent="-304800" lvl="6" marL="3200400" rtl="0">
              <a:spcBef>
                <a:spcPts val="0"/>
              </a:spcBef>
              <a:spcAft>
                <a:spcPts val="0"/>
              </a:spcAft>
              <a:buClr>
                <a:srgbClr val="324055"/>
              </a:buClr>
              <a:buSzPts val="1200"/>
              <a:buFont typeface="Muli"/>
              <a:buAutoNum type="arabicPeriod"/>
              <a:defRPr sz="1200"/>
            </a:lvl7pPr>
            <a:lvl8pPr indent="-304800" lvl="7" marL="3657600" rtl="0">
              <a:spcBef>
                <a:spcPts val="0"/>
              </a:spcBef>
              <a:spcAft>
                <a:spcPts val="0"/>
              </a:spcAft>
              <a:buClr>
                <a:srgbClr val="324055"/>
              </a:buClr>
              <a:buSzPts val="1200"/>
              <a:buFont typeface="Muli"/>
              <a:buAutoNum type="alphaLcPeriod"/>
              <a:defRPr sz="1200"/>
            </a:lvl8pPr>
            <a:lvl9pPr indent="-304800" lvl="8" marL="4114800" rtl="0">
              <a:spcBef>
                <a:spcPts val="0"/>
              </a:spcBef>
              <a:spcAft>
                <a:spcPts val="0"/>
              </a:spcAft>
              <a:buClr>
                <a:srgbClr val="324055"/>
              </a:buClr>
              <a:buSzPts val="1200"/>
              <a:buFont typeface="Muli"/>
              <a:buAutoNum type="romanLcPeriod"/>
              <a:defRPr sz="1200"/>
            </a:lvl9pPr>
          </a:lstStyle>
          <a:p/>
        </p:txBody>
      </p:sp>
      <p:sp>
        <p:nvSpPr>
          <p:cNvPr id="1543" name="Google Shape;1543;p2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44" name="Shape 1544"/>
        <p:cNvGrpSpPr/>
        <p:nvPr/>
      </p:nvGrpSpPr>
      <p:grpSpPr>
        <a:xfrm>
          <a:off x="0" y="0"/>
          <a:ext cx="0" cy="0"/>
          <a:chOff x="0" y="0"/>
          <a:chExt cx="0" cy="0"/>
        </a:xfrm>
      </p:grpSpPr>
      <p:sp>
        <p:nvSpPr>
          <p:cNvPr id="1545" name="Google Shape;1545;p258"/>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2400"/>
              <a:buNone/>
              <a:defRPr>
                <a:solidFill>
                  <a:srgbClr val="000000"/>
                </a:solidFill>
              </a:defRPr>
            </a:lvl1pPr>
            <a:lvl2pPr lvl="1" rtl="0" algn="ctr">
              <a:spcBef>
                <a:spcPts val="0"/>
              </a:spcBef>
              <a:spcAft>
                <a:spcPts val="0"/>
              </a:spcAft>
              <a:buClr>
                <a:srgbClr val="000000"/>
              </a:buClr>
              <a:buSzPts val="2400"/>
              <a:buNone/>
              <a:defRPr>
                <a:solidFill>
                  <a:srgbClr val="000000"/>
                </a:solidFill>
              </a:defRPr>
            </a:lvl2pPr>
            <a:lvl3pPr lvl="2" rtl="0" algn="ctr">
              <a:spcBef>
                <a:spcPts val="0"/>
              </a:spcBef>
              <a:spcAft>
                <a:spcPts val="0"/>
              </a:spcAft>
              <a:buClr>
                <a:srgbClr val="000000"/>
              </a:buClr>
              <a:buSzPts val="2400"/>
              <a:buNone/>
              <a:defRPr>
                <a:solidFill>
                  <a:srgbClr val="000000"/>
                </a:solidFill>
              </a:defRPr>
            </a:lvl3pPr>
            <a:lvl4pPr lvl="3" rtl="0" algn="ctr">
              <a:spcBef>
                <a:spcPts val="0"/>
              </a:spcBef>
              <a:spcAft>
                <a:spcPts val="0"/>
              </a:spcAft>
              <a:buClr>
                <a:srgbClr val="000000"/>
              </a:buClr>
              <a:buSzPts val="2400"/>
              <a:buNone/>
              <a:defRPr>
                <a:solidFill>
                  <a:srgbClr val="000000"/>
                </a:solidFill>
              </a:defRPr>
            </a:lvl4pPr>
            <a:lvl5pPr lvl="4" rtl="0" algn="ctr">
              <a:spcBef>
                <a:spcPts val="0"/>
              </a:spcBef>
              <a:spcAft>
                <a:spcPts val="0"/>
              </a:spcAft>
              <a:buClr>
                <a:srgbClr val="000000"/>
              </a:buClr>
              <a:buSzPts val="2400"/>
              <a:buNone/>
              <a:defRPr>
                <a:solidFill>
                  <a:srgbClr val="000000"/>
                </a:solidFill>
              </a:defRPr>
            </a:lvl5pPr>
            <a:lvl6pPr lvl="5" rtl="0" algn="ctr">
              <a:spcBef>
                <a:spcPts val="0"/>
              </a:spcBef>
              <a:spcAft>
                <a:spcPts val="0"/>
              </a:spcAft>
              <a:buClr>
                <a:srgbClr val="000000"/>
              </a:buClr>
              <a:buSzPts val="2400"/>
              <a:buNone/>
              <a:defRPr>
                <a:solidFill>
                  <a:srgbClr val="000000"/>
                </a:solidFill>
              </a:defRPr>
            </a:lvl6pPr>
            <a:lvl7pPr lvl="6" rtl="0" algn="ctr">
              <a:spcBef>
                <a:spcPts val="0"/>
              </a:spcBef>
              <a:spcAft>
                <a:spcPts val="0"/>
              </a:spcAft>
              <a:buClr>
                <a:srgbClr val="000000"/>
              </a:buClr>
              <a:buSzPts val="2400"/>
              <a:buNone/>
              <a:defRPr>
                <a:solidFill>
                  <a:srgbClr val="000000"/>
                </a:solidFill>
              </a:defRPr>
            </a:lvl7pPr>
            <a:lvl8pPr lvl="7" rtl="0" algn="ctr">
              <a:spcBef>
                <a:spcPts val="0"/>
              </a:spcBef>
              <a:spcAft>
                <a:spcPts val="0"/>
              </a:spcAft>
              <a:buClr>
                <a:srgbClr val="000000"/>
              </a:buClr>
              <a:buSzPts val="2400"/>
              <a:buNone/>
              <a:defRPr>
                <a:solidFill>
                  <a:srgbClr val="000000"/>
                </a:solidFill>
              </a:defRPr>
            </a:lvl8pPr>
            <a:lvl9pPr lvl="8" rtl="0" algn="ctr">
              <a:spcBef>
                <a:spcPts val="0"/>
              </a:spcBef>
              <a:spcAft>
                <a:spcPts val="0"/>
              </a:spcAft>
              <a:buClr>
                <a:srgbClr val="000000"/>
              </a:buClr>
              <a:buSzPts val="2400"/>
              <a:buNone/>
              <a:defRPr>
                <a:solidFill>
                  <a:srgbClr val="000000"/>
                </a:solidFill>
              </a:defRPr>
            </a:lvl9pPr>
          </a:lstStyle>
          <a:p/>
        </p:txBody>
      </p:sp>
      <p:sp>
        <p:nvSpPr>
          <p:cNvPr id="1546" name="Google Shape;1546;p258"/>
          <p:cNvSpPr txBox="1"/>
          <p:nvPr>
            <p:ph idx="1" type="subTitle"/>
          </p:nvPr>
        </p:nvSpPr>
        <p:spPr>
          <a:xfrm>
            <a:off x="5015194" y="3414771"/>
            <a:ext cx="3002700" cy="354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2pPr>
            <a:lvl3pPr lvl="2"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3pPr>
            <a:lvl4pPr lvl="3"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4pPr>
            <a:lvl5pPr lvl="4"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5pPr>
            <a:lvl6pPr lvl="5"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6pPr>
            <a:lvl7pPr lvl="6"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7pPr>
            <a:lvl8pPr lvl="7"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8pPr>
            <a:lvl9pPr lvl="8" rtl="0" algn="ctr">
              <a:spcBef>
                <a:spcPts val="1600"/>
              </a:spcBef>
              <a:spcAft>
                <a:spcPts val="1600"/>
              </a:spcAft>
              <a:buSzPts val="1400"/>
              <a:buFont typeface="Montserrat ExtraBold"/>
              <a:buNone/>
              <a:defRPr>
                <a:latin typeface="Montserrat ExtraBold"/>
                <a:ea typeface="Montserrat ExtraBold"/>
                <a:cs typeface="Montserrat ExtraBold"/>
                <a:sym typeface="Montserrat ExtraBold"/>
              </a:defRPr>
            </a:lvl9pPr>
          </a:lstStyle>
          <a:p/>
        </p:txBody>
      </p:sp>
      <p:sp>
        <p:nvSpPr>
          <p:cNvPr id="1547" name="Google Shape;1547;p258"/>
          <p:cNvSpPr txBox="1"/>
          <p:nvPr>
            <p:ph idx="2" type="body"/>
          </p:nvPr>
        </p:nvSpPr>
        <p:spPr>
          <a:xfrm>
            <a:off x="5011369" y="4054996"/>
            <a:ext cx="3002700" cy="5172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548" name="Google Shape;1548;p258"/>
          <p:cNvSpPr txBox="1"/>
          <p:nvPr>
            <p:ph idx="3" type="subTitle"/>
          </p:nvPr>
        </p:nvSpPr>
        <p:spPr>
          <a:xfrm>
            <a:off x="1129931" y="3414771"/>
            <a:ext cx="3002700" cy="354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2pPr>
            <a:lvl3pPr lvl="2"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3pPr>
            <a:lvl4pPr lvl="3"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4pPr>
            <a:lvl5pPr lvl="4"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5pPr>
            <a:lvl6pPr lvl="5"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6pPr>
            <a:lvl7pPr lvl="6"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7pPr>
            <a:lvl8pPr lvl="7"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8pPr>
            <a:lvl9pPr lvl="8" rtl="0" algn="ctr">
              <a:spcBef>
                <a:spcPts val="1600"/>
              </a:spcBef>
              <a:spcAft>
                <a:spcPts val="1600"/>
              </a:spcAft>
              <a:buSzPts val="1400"/>
              <a:buFont typeface="Montserrat ExtraBold"/>
              <a:buNone/>
              <a:defRPr>
                <a:latin typeface="Montserrat ExtraBold"/>
                <a:ea typeface="Montserrat ExtraBold"/>
                <a:cs typeface="Montserrat ExtraBold"/>
                <a:sym typeface="Montserrat ExtraBold"/>
              </a:defRPr>
            </a:lvl9pPr>
          </a:lstStyle>
          <a:p/>
        </p:txBody>
      </p:sp>
      <p:sp>
        <p:nvSpPr>
          <p:cNvPr id="1549" name="Google Shape;1549;p258"/>
          <p:cNvSpPr txBox="1"/>
          <p:nvPr>
            <p:ph idx="4" type="body"/>
          </p:nvPr>
        </p:nvSpPr>
        <p:spPr>
          <a:xfrm>
            <a:off x="1126106" y="4054996"/>
            <a:ext cx="3002700" cy="5172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550" name="Google Shape;1550;p2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51" name="Shape 1551"/>
        <p:cNvGrpSpPr/>
        <p:nvPr/>
      </p:nvGrpSpPr>
      <p:grpSpPr>
        <a:xfrm>
          <a:off x="0" y="0"/>
          <a:ext cx="0" cy="0"/>
          <a:chOff x="0" y="0"/>
          <a:chExt cx="0" cy="0"/>
        </a:xfrm>
      </p:grpSpPr>
      <p:sp>
        <p:nvSpPr>
          <p:cNvPr id="1552" name="Google Shape;1552;p259"/>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553" name="Google Shape;1553;p2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54" name="Shape 1554"/>
        <p:cNvGrpSpPr/>
        <p:nvPr/>
      </p:nvGrpSpPr>
      <p:grpSpPr>
        <a:xfrm>
          <a:off x="0" y="0"/>
          <a:ext cx="0" cy="0"/>
          <a:chOff x="0" y="0"/>
          <a:chExt cx="0" cy="0"/>
        </a:xfrm>
      </p:grpSpPr>
      <p:sp>
        <p:nvSpPr>
          <p:cNvPr id="1555" name="Google Shape;1555;p260"/>
          <p:cNvSpPr txBox="1"/>
          <p:nvPr>
            <p:ph idx="1" type="body"/>
          </p:nvPr>
        </p:nvSpPr>
        <p:spPr>
          <a:xfrm>
            <a:off x="4914900" y="1399050"/>
            <a:ext cx="3509100" cy="32043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1600"/>
              </a:spcBef>
              <a:spcAft>
                <a:spcPts val="0"/>
              </a:spcAft>
              <a:buSzPts val="1400"/>
              <a:buChar char="○"/>
              <a:defRPr/>
            </a:lvl2pPr>
            <a:lvl3pPr indent="-317500" lvl="2" marL="1371600" rtl="0">
              <a:lnSpc>
                <a:spcPct val="100000"/>
              </a:lnSpc>
              <a:spcBef>
                <a:spcPts val="1600"/>
              </a:spcBef>
              <a:spcAft>
                <a:spcPts val="0"/>
              </a:spcAft>
              <a:buSzPts val="1400"/>
              <a:buChar char="■"/>
              <a:defRPr/>
            </a:lvl3pPr>
            <a:lvl4pPr indent="-317500" lvl="3" marL="1828800" rtl="0">
              <a:lnSpc>
                <a:spcPct val="100000"/>
              </a:lnSpc>
              <a:spcBef>
                <a:spcPts val="1600"/>
              </a:spcBef>
              <a:spcAft>
                <a:spcPts val="0"/>
              </a:spcAft>
              <a:buSzPts val="1400"/>
              <a:buChar char="●"/>
              <a:defRPr/>
            </a:lvl4pPr>
            <a:lvl5pPr indent="-317500" lvl="4" marL="2286000" rtl="0">
              <a:lnSpc>
                <a:spcPct val="100000"/>
              </a:lnSpc>
              <a:spcBef>
                <a:spcPts val="1600"/>
              </a:spcBef>
              <a:spcAft>
                <a:spcPts val="0"/>
              </a:spcAft>
              <a:buSzPts val="1400"/>
              <a:buChar char="○"/>
              <a:defRPr/>
            </a:lvl5pPr>
            <a:lvl6pPr indent="-317500" lvl="5" marL="2743200" rtl="0">
              <a:lnSpc>
                <a:spcPct val="100000"/>
              </a:lnSpc>
              <a:spcBef>
                <a:spcPts val="1600"/>
              </a:spcBef>
              <a:spcAft>
                <a:spcPts val="0"/>
              </a:spcAft>
              <a:buSzPts val="1400"/>
              <a:buChar char="■"/>
              <a:defRPr/>
            </a:lvl6pPr>
            <a:lvl7pPr indent="-317500" lvl="6" marL="3200400" rtl="0">
              <a:lnSpc>
                <a:spcPct val="100000"/>
              </a:lnSpc>
              <a:spcBef>
                <a:spcPts val="1600"/>
              </a:spcBef>
              <a:spcAft>
                <a:spcPts val="0"/>
              </a:spcAft>
              <a:buSzPts val="1400"/>
              <a:buChar char="●"/>
              <a:defRPr/>
            </a:lvl7pPr>
            <a:lvl8pPr indent="-317500" lvl="7" marL="3657600" rtl="0">
              <a:lnSpc>
                <a:spcPct val="100000"/>
              </a:lnSpc>
              <a:spcBef>
                <a:spcPts val="1600"/>
              </a:spcBef>
              <a:spcAft>
                <a:spcPts val="0"/>
              </a:spcAft>
              <a:buSzPts val="1400"/>
              <a:buChar char="○"/>
              <a:defRPr/>
            </a:lvl8pPr>
            <a:lvl9pPr indent="-317500" lvl="8" marL="4114800" rtl="0">
              <a:lnSpc>
                <a:spcPct val="100000"/>
              </a:lnSpc>
              <a:spcBef>
                <a:spcPts val="1600"/>
              </a:spcBef>
              <a:spcAft>
                <a:spcPts val="1600"/>
              </a:spcAft>
              <a:buSzPts val="1400"/>
              <a:buChar char="■"/>
              <a:defRPr/>
            </a:lvl9pPr>
          </a:lstStyle>
          <a:p/>
        </p:txBody>
      </p:sp>
      <p:sp>
        <p:nvSpPr>
          <p:cNvPr id="1556" name="Google Shape;1556;p260"/>
          <p:cNvSpPr txBox="1"/>
          <p:nvPr>
            <p:ph type="title"/>
          </p:nvPr>
        </p:nvSpPr>
        <p:spPr>
          <a:xfrm>
            <a:off x="4914900" y="540000"/>
            <a:ext cx="3162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557" name="Google Shape;1557;p2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text boxes">
  <p:cSld name="CUSTOM_9_1">
    <p:spTree>
      <p:nvGrpSpPr>
        <p:cNvPr id="146" name="Shape 146"/>
        <p:cNvGrpSpPr/>
        <p:nvPr/>
      </p:nvGrpSpPr>
      <p:grpSpPr>
        <a:xfrm>
          <a:off x="0" y="0"/>
          <a:ext cx="0" cy="0"/>
          <a:chOff x="0" y="0"/>
          <a:chExt cx="0" cy="0"/>
        </a:xfrm>
      </p:grpSpPr>
      <p:sp>
        <p:nvSpPr>
          <p:cNvPr id="147" name="Google Shape;147;p26"/>
          <p:cNvSpPr txBox="1"/>
          <p:nvPr>
            <p:ph type="title"/>
          </p:nvPr>
        </p:nvSpPr>
        <p:spPr>
          <a:xfrm>
            <a:off x="720000" y="540000"/>
            <a:ext cx="77040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8" name="Google Shape;148;p26"/>
          <p:cNvSpPr txBox="1"/>
          <p:nvPr>
            <p:ph hasCustomPrompt="1" idx="2" type="title"/>
          </p:nvPr>
        </p:nvSpPr>
        <p:spPr>
          <a:xfrm>
            <a:off x="866775" y="3196350"/>
            <a:ext cx="2430300" cy="406800"/>
          </a:xfrm>
          <a:prstGeom prst="rect">
            <a:avLst/>
          </a:prstGeom>
        </p:spPr>
        <p:txBody>
          <a:bodyPr anchorCtr="0" anchor="ctr" bIns="91425" lIns="91425" spcFirstLastPara="1" rIns="91425" wrap="square" tIns="91425">
            <a:normAutofit/>
          </a:bodyPr>
          <a:lstStyle>
            <a:lvl1pPr lvl="0" rtl="0" algn="r">
              <a:spcBef>
                <a:spcPts val="0"/>
              </a:spcBef>
              <a:spcAft>
                <a:spcPts val="0"/>
              </a:spcAft>
              <a:buClr>
                <a:srgbClr val="000000"/>
              </a:buClr>
              <a:buSzPts val="2500"/>
              <a:buNone/>
              <a:defRPr sz="1600">
                <a:solidFill>
                  <a:srgbClr val="000000"/>
                </a:solidFill>
              </a:defRPr>
            </a:lvl1pPr>
            <a:lvl2pPr lvl="1" rtl="0" algn="r">
              <a:spcBef>
                <a:spcPts val="0"/>
              </a:spcBef>
              <a:spcAft>
                <a:spcPts val="0"/>
              </a:spcAft>
              <a:buClr>
                <a:srgbClr val="000000"/>
              </a:buClr>
              <a:buSzPts val="2500"/>
              <a:buNone/>
              <a:defRPr sz="2500">
                <a:solidFill>
                  <a:srgbClr val="000000"/>
                </a:solidFill>
              </a:defRPr>
            </a:lvl2pPr>
            <a:lvl3pPr lvl="2" rtl="0" algn="r">
              <a:spcBef>
                <a:spcPts val="0"/>
              </a:spcBef>
              <a:spcAft>
                <a:spcPts val="0"/>
              </a:spcAft>
              <a:buClr>
                <a:srgbClr val="000000"/>
              </a:buClr>
              <a:buSzPts val="2500"/>
              <a:buNone/>
              <a:defRPr sz="2500">
                <a:solidFill>
                  <a:srgbClr val="000000"/>
                </a:solidFill>
              </a:defRPr>
            </a:lvl3pPr>
            <a:lvl4pPr lvl="3" rtl="0" algn="r">
              <a:spcBef>
                <a:spcPts val="0"/>
              </a:spcBef>
              <a:spcAft>
                <a:spcPts val="0"/>
              </a:spcAft>
              <a:buClr>
                <a:srgbClr val="000000"/>
              </a:buClr>
              <a:buSzPts val="2500"/>
              <a:buNone/>
              <a:defRPr sz="2500">
                <a:solidFill>
                  <a:srgbClr val="000000"/>
                </a:solidFill>
              </a:defRPr>
            </a:lvl4pPr>
            <a:lvl5pPr lvl="4" rtl="0" algn="r">
              <a:spcBef>
                <a:spcPts val="0"/>
              </a:spcBef>
              <a:spcAft>
                <a:spcPts val="0"/>
              </a:spcAft>
              <a:buClr>
                <a:srgbClr val="000000"/>
              </a:buClr>
              <a:buSzPts val="2500"/>
              <a:buNone/>
              <a:defRPr sz="2500">
                <a:solidFill>
                  <a:srgbClr val="000000"/>
                </a:solidFill>
              </a:defRPr>
            </a:lvl5pPr>
            <a:lvl6pPr lvl="5" rtl="0" algn="r">
              <a:spcBef>
                <a:spcPts val="0"/>
              </a:spcBef>
              <a:spcAft>
                <a:spcPts val="0"/>
              </a:spcAft>
              <a:buClr>
                <a:srgbClr val="000000"/>
              </a:buClr>
              <a:buSzPts val="2500"/>
              <a:buNone/>
              <a:defRPr sz="2500">
                <a:solidFill>
                  <a:srgbClr val="000000"/>
                </a:solidFill>
              </a:defRPr>
            </a:lvl6pPr>
            <a:lvl7pPr lvl="6" rtl="0" algn="r">
              <a:spcBef>
                <a:spcPts val="0"/>
              </a:spcBef>
              <a:spcAft>
                <a:spcPts val="0"/>
              </a:spcAft>
              <a:buClr>
                <a:srgbClr val="000000"/>
              </a:buClr>
              <a:buSzPts val="2500"/>
              <a:buNone/>
              <a:defRPr sz="2500">
                <a:solidFill>
                  <a:srgbClr val="000000"/>
                </a:solidFill>
              </a:defRPr>
            </a:lvl7pPr>
            <a:lvl8pPr lvl="7" rtl="0" algn="r">
              <a:spcBef>
                <a:spcPts val="0"/>
              </a:spcBef>
              <a:spcAft>
                <a:spcPts val="0"/>
              </a:spcAft>
              <a:buClr>
                <a:srgbClr val="000000"/>
              </a:buClr>
              <a:buSzPts val="2500"/>
              <a:buNone/>
              <a:defRPr sz="2500">
                <a:solidFill>
                  <a:srgbClr val="000000"/>
                </a:solidFill>
              </a:defRPr>
            </a:lvl8pPr>
            <a:lvl9pPr lvl="8" rtl="0" algn="r">
              <a:spcBef>
                <a:spcPts val="0"/>
              </a:spcBef>
              <a:spcAft>
                <a:spcPts val="0"/>
              </a:spcAft>
              <a:buClr>
                <a:srgbClr val="000000"/>
              </a:buClr>
              <a:buSzPts val="2500"/>
              <a:buNone/>
              <a:defRPr sz="2500">
                <a:solidFill>
                  <a:srgbClr val="000000"/>
                </a:solidFill>
              </a:defRPr>
            </a:lvl9pPr>
          </a:lstStyle>
          <a:p>
            <a:r>
              <a:t>xx%</a:t>
            </a:r>
          </a:p>
        </p:txBody>
      </p:sp>
      <p:sp>
        <p:nvSpPr>
          <p:cNvPr id="149" name="Google Shape;149;p26"/>
          <p:cNvSpPr txBox="1"/>
          <p:nvPr>
            <p:ph hasCustomPrompt="1" idx="3" type="title"/>
          </p:nvPr>
        </p:nvSpPr>
        <p:spPr>
          <a:xfrm>
            <a:off x="866775" y="1824750"/>
            <a:ext cx="2430300" cy="406800"/>
          </a:xfrm>
          <a:prstGeom prst="rect">
            <a:avLst/>
          </a:prstGeom>
        </p:spPr>
        <p:txBody>
          <a:bodyPr anchorCtr="0" anchor="ctr" bIns="91425" lIns="91425" spcFirstLastPara="1" rIns="91425" wrap="square" tIns="91425">
            <a:normAutofit/>
          </a:bodyPr>
          <a:lstStyle>
            <a:lvl1pPr lvl="0" rtl="0" algn="r">
              <a:spcBef>
                <a:spcPts val="0"/>
              </a:spcBef>
              <a:spcAft>
                <a:spcPts val="0"/>
              </a:spcAft>
              <a:buClr>
                <a:srgbClr val="000000"/>
              </a:buClr>
              <a:buSzPts val="2500"/>
              <a:buNone/>
              <a:defRPr sz="1600">
                <a:solidFill>
                  <a:srgbClr val="000000"/>
                </a:solidFill>
              </a:defRPr>
            </a:lvl1pPr>
            <a:lvl2pPr lvl="1" rtl="0" algn="r">
              <a:spcBef>
                <a:spcPts val="0"/>
              </a:spcBef>
              <a:spcAft>
                <a:spcPts val="0"/>
              </a:spcAft>
              <a:buClr>
                <a:srgbClr val="000000"/>
              </a:buClr>
              <a:buSzPts val="2500"/>
              <a:buNone/>
              <a:defRPr sz="2500">
                <a:solidFill>
                  <a:srgbClr val="000000"/>
                </a:solidFill>
              </a:defRPr>
            </a:lvl2pPr>
            <a:lvl3pPr lvl="2" rtl="0" algn="r">
              <a:spcBef>
                <a:spcPts val="0"/>
              </a:spcBef>
              <a:spcAft>
                <a:spcPts val="0"/>
              </a:spcAft>
              <a:buClr>
                <a:srgbClr val="000000"/>
              </a:buClr>
              <a:buSzPts val="2500"/>
              <a:buNone/>
              <a:defRPr sz="2500">
                <a:solidFill>
                  <a:srgbClr val="000000"/>
                </a:solidFill>
              </a:defRPr>
            </a:lvl3pPr>
            <a:lvl4pPr lvl="3" rtl="0" algn="r">
              <a:spcBef>
                <a:spcPts val="0"/>
              </a:spcBef>
              <a:spcAft>
                <a:spcPts val="0"/>
              </a:spcAft>
              <a:buClr>
                <a:srgbClr val="000000"/>
              </a:buClr>
              <a:buSzPts val="2500"/>
              <a:buNone/>
              <a:defRPr sz="2500">
                <a:solidFill>
                  <a:srgbClr val="000000"/>
                </a:solidFill>
              </a:defRPr>
            </a:lvl4pPr>
            <a:lvl5pPr lvl="4" rtl="0" algn="r">
              <a:spcBef>
                <a:spcPts val="0"/>
              </a:spcBef>
              <a:spcAft>
                <a:spcPts val="0"/>
              </a:spcAft>
              <a:buClr>
                <a:srgbClr val="000000"/>
              </a:buClr>
              <a:buSzPts val="2500"/>
              <a:buNone/>
              <a:defRPr sz="2500">
                <a:solidFill>
                  <a:srgbClr val="000000"/>
                </a:solidFill>
              </a:defRPr>
            </a:lvl5pPr>
            <a:lvl6pPr lvl="5" rtl="0" algn="r">
              <a:spcBef>
                <a:spcPts val="0"/>
              </a:spcBef>
              <a:spcAft>
                <a:spcPts val="0"/>
              </a:spcAft>
              <a:buClr>
                <a:srgbClr val="000000"/>
              </a:buClr>
              <a:buSzPts val="2500"/>
              <a:buNone/>
              <a:defRPr sz="2500">
                <a:solidFill>
                  <a:srgbClr val="000000"/>
                </a:solidFill>
              </a:defRPr>
            </a:lvl6pPr>
            <a:lvl7pPr lvl="6" rtl="0" algn="r">
              <a:spcBef>
                <a:spcPts val="0"/>
              </a:spcBef>
              <a:spcAft>
                <a:spcPts val="0"/>
              </a:spcAft>
              <a:buClr>
                <a:srgbClr val="000000"/>
              </a:buClr>
              <a:buSzPts val="2500"/>
              <a:buNone/>
              <a:defRPr sz="2500">
                <a:solidFill>
                  <a:srgbClr val="000000"/>
                </a:solidFill>
              </a:defRPr>
            </a:lvl7pPr>
            <a:lvl8pPr lvl="7" rtl="0" algn="r">
              <a:spcBef>
                <a:spcPts val="0"/>
              </a:spcBef>
              <a:spcAft>
                <a:spcPts val="0"/>
              </a:spcAft>
              <a:buClr>
                <a:srgbClr val="000000"/>
              </a:buClr>
              <a:buSzPts val="2500"/>
              <a:buNone/>
              <a:defRPr sz="2500">
                <a:solidFill>
                  <a:srgbClr val="000000"/>
                </a:solidFill>
              </a:defRPr>
            </a:lvl8pPr>
            <a:lvl9pPr lvl="8" rtl="0" algn="r">
              <a:spcBef>
                <a:spcPts val="0"/>
              </a:spcBef>
              <a:spcAft>
                <a:spcPts val="0"/>
              </a:spcAft>
              <a:buClr>
                <a:srgbClr val="000000"/>
              </a:buClr>
              <a:buSzPts val="2500"/>
              <a:buNone/>
              <a:defRPr sz="2500">
                <a:solidFill>
                  <a:srgbClr val="000000"/>
                </a:solidFill>
              </a:defRPr>
            </a:lvl9pPr>
          </a:lstStyle>
          <a:p>
            <a:r>
              <a:t>xx%</a:t>
            </a:r>
          </a:p>
        </p:txBody>
      </p:sp>
      <p:sp>
        <p:nvSpPr>
          <p:cNvPr id="150" name="Google Shape;150;p26"/>
          <p:cNvSpPr txBox="1"/>
          <p:nvPr>
            <p:ph idx="1" type="subTitle"/>
          </p:nvPr>
        </p:nvSpPr>
        <p:spPr>
          <a:xfrm>
            <a:off x="877000" y="2153800"/>
            <a:ext cx="2430300" cy="524100"/>
          </a:xfrm>
          <a:prstGeom prst="rect">
            <a:avLst/>
          </a:prstGeom>
        </p:spPr>
        <p:txBody>
          <a:bodyPr anchorCtr="0" anchor="t" bIns="91425" lIns="91425" spcFirstLastPara="1" rIns="91425" wrap="square" tIns="91425">
            <a:normAutofit/>
          </a:bodyPr>
          <a:lstStyle>
            <a:lvl1pPr lvl="0" rtl="0" algn="r">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1" name="Google Shape;151;p26"/>
          <p:cNvSpPr txBox="1"/>
          <p:nvPr>
            <p:ph idx="4" type="subTitle"/>
          </p:nvPr>
        </p:nvSpPr>
        <p:spPr>
          <a:xfrm>
            <a:off x="877000" y="3526950"/>
            <a:ext cx="2430300" cy="524100"/>
          </a:xfrm>
          <a:prstGeom prst="rect">
            <a:avLst/>
          </a:prstGeom>
        </p:spPr>
        <p:txBody>
          <a:bodyPr anchorCtr="0" anchor="t" bIns="91425" lIns="91425" spcFirstLastPara="1" rIns="91425" wrap="square" tIns="91425">
            <a:normAutofit/>
          </a:bodyPr>
          <a:lstStyle>
            <a:lvl1pPr lvl="0" rtl="0" algn="r">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2" name="Google Shape;152;p26"/>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FFFFFF"/>
        </a:solidFill>
      </p:bgPr>
    </p:bg>
    <p:spTree>
      <p:nvGrpSpPr>
        <p:cNvPr id="1558" name="Shape 1558"/>
        <p:cNvGrpSpPr/>
        <p:nvPr/>
      </p:nvGrpSpPr>
      <p:grpSpPr>
        <a:xfrm>
          <a:off x="0" y="0"/>
          <a:ext cx="0" cy="0"/>
          <a:chOff x="0" y="0"/>
          <a:chExt cx="0" cy="0"/>
        </a:xfrm>
      </p:grpSpPr>
      <p:sp>
        <p:nvSpPr>
          <p:cNvPr id="1559" name="Google Shape;1559;p261"/>
          <p:cNvSpPr txBox="1"/>
          <p:nvPr>
            <p:ph type="title"/>
          </p:nvPr>
        </p:nvSpPr>
        <p:spPr>
          <a:xfrm>
            <a:off x="720000" y="613050"/>
            <a:ext cx="7704000" cy="1181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4800"/>
              <a:buNone/>
              <a:defRPr sz="4800">
                <a:solidFill>
                  <a:srgbClr val="000000"/>
                </a:solidFill>
              </a:defRPr>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1560" name="Google Shape;1560;p2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61" name="Shape 1561"/>
        <p:cNvGrpSpPr/>
        <p:nvPr/>
      </p:nvGrpSpPr>
      <p:grpSpPr>
        <a:xfrm>
          <a:off x="0" y="0"/>
          <a:ext cx="0" cy="0"/>
          <a:chOff x="0" y="0"/>
          <a:chExt cx="0" cy="0"/>
        </a:xfrm>
      </p:grpSpPr>
      <p:sp>
        <p:nvSpPr>
          <p:cNvPr id="1562" name="Google Shape;1562;p262"/>
          <p:cNvSpPr/>
          <p:nvPr/>
        </p:nvSpPr>
        <p:spPr>
          <a:xfrm>
            <a:off x="4572000" y="-125"/>
            <a:ext cx="4572000" cy="5143500"/>
          </a:xfrm>
          <a:prstGeom prst="rect">
            <a:avLst/>
          </a:prstGeom>
          <a:solidFill>
            <a:srgbClr val="FFB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262"/>
          <p:cNvSpPr txBox="1"/>
          <p:nvPr>
            <p:ph type="title"/>
          </p:nvPr>
        </p:nvSpPr>
        <p:spPr>
          <a:xfrm>
            <a:off x="720000" y="1185550"/>
            <a:ext cx="3709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564" name="Google Shape;1564;p262"/>
          <p:cNvSpPr txBox="1"/>
          <p:nvPr>
            <p:ph idx="1" type="subTitle"/>
          </p:nvPr>
        </p:nvSpPr>
        <p:spPr>
          <a:xfrm>
            <a:off x="720000" y="2898325"/>
            <a:ext cx="3709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565" name="Google Shape;1565;p262"/>
          <p:cNvSpPr txBox="1"/>
          <p:nvPr>
            <p:ph idx="2" type="body"/>
          </p:nvPr>
        </p:nvSpPr>
        <p:spPr>
          <a:xfrm>
            <a:off x="4939500" y="540000"/>
            <a:ext cx="3484500" cy="40635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rgbClr val="FFFFFF"/>
              </a:buClr>
              <a:buSzPts val="1800"/>
              <a:buChar char="●"/>
              <a:defRPr>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17500" lvl="3" marL="1828800" rtl="0">
              <a:spcBef>
                <a:spcPts val="1600"/>
              </a:spcBef>
              <a:spcAft>
                <a:spcPts val="0"/>
              </a:spcAft>
              <a:buClr>
                <a:srgbClr val="FFFFFF"/>
              </a:buClr>
              <a:buSzPts val="1400"/>
              <a:buChar char="●"/>
              <a:defRPr>
                <a:solidFill>
                  <a:srgbClr val="FFFFFF"/>
                </a:solidFill>
              </a:defRPr>
            </a:lvl4pPr>
            <a:lvl5pPr indent="-317500" lvl="4" marL="2286000" rtl="0">
              <a:spcBef>
                <a:spcPts val="1600"/>
              </a:spcBef>
              <a:spcAft>
                <a:spcPts val="0"/>
              </a:spcAft>
              <a:buClr>
                <a:srgbClr val="FFFFFF"/>
              </a:buClr>
              <a:buSzPts val="1400"/>
              <a:buChar char="○"/>
              <a:defRPr>
                <a:solidFill>
                  <a:srgbClr val="FFFFFF"/>
                </a:solidFill>
              </a:defRPr>
            </a:lvl5pPr>
            <a:lvl6pPr indent="-317500" lvl="5" marL="2743200" rtl="0">
              <a:spcBef>
                <a:spcPts val="1600"/>
              </a:spcBef>
              <a:spcAft>
                <a:spcPts val="0"/>
              </a:spcAft>
              <a:buClr>
                <a:srgbClr val="FFFFFF"/>
              </a:buClr>
              <a:buSzPts val="1400"/>
              <a:buChar char="■"/>
              <a:defRPr>
                <a:solidFill>
                  <a:srgbClr val="FFFFFF"/>
                </a:solidFill>
              </a:defRPr>
            </a:lvl6pPr>
            <a:lvl7pPr indent="-317500" lvl="6" marL="3200400" rtl="0">
              <a:spcBef>
                <a:spcPts val="1600"/>
              </a:spcBef>
              <a:spcAft>
                <a:spcPts val="0"/>
              </a:spcAft>
              <a:buClr>
                <a:srgbClr val="FFFFFF"/>
              </a:buClr>
              <a:buSzPts val="1400"/>
              <a:buChar char="●"/>
              <a:defRPr>
                <a:solidFill>
                  <a:srgbClr val="FFFFFF"/>
                </a:solidFill>
              </a:defRPr>
            </a:lvl7pPr>
            <a:lvl8pPr indent="-317500" lvl="7" marL="3657600" rtl="0">
              <a:spcBef>
                <a:spcPts val="1600"/>
              </a:spcBef>
              <a:spcAft>
                <a:spcPts val="0"/>
              </a:spcAft>
              <a:buClr>
                <a:srgbClr val="FFFFFF"/>
              </a:buClr>
              <a:buSzPts val="1400"/>
              <a:buChar char="○"/>
              <a:defRPr>
                <a:solidFill>
                  <a:srgbClr val="FFFFFF"/>
                </a:solidFill>
              </a:defRPr>
            </a:lvl8pPr>
            <a:lvl9pPr indent="-317500" lvl="8" marL="4114800" rtl="0">
              <a:spcBef>
                <a:spcPts val="1600"/>
              </a:spcBef>
              <a:spcAft>
                <a:spcPts val="1600"/>
              </a:spcAft>
              <a:buClr>
                <a:srgbClr val="FFFFFF"/>
              </a:buClr>
              <a:buSzPts val="1400"/>
              <a:buChar char="■"/>
              <a:defRPr>
                <a:solidFill>
                  <a:srgbClr val="FFFFFF"/>
                </a:solidFill>
              </a:defRPr>
            </a:lvl9pPr>
          </a:lstStyle>
          <a:p/>
        </p:txBody>
      </p:sp>
      <p:sp>
        <p:nvSpPr>
          <p:cNvPr id="1566" name="Google Shape;1566;p2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567" name="Shape 1567"/>
        <p:cNvGrpSpPr/>
        <p:nvPr/>
      </p:nvGrpSpPr>
      <p:grpSpPr>
        <a:xfrm>
          <a:off x="0" y="0"/>
          <a:ext cx="0" cy="0"/>
          <a:chOff x="0" y="0"/>
          <a:chExt cx="0" cy="0"/>
        </a:xfrm>
      </p:grpSpPr>
      <p:sp>
        <p:nvSpPr>
          <p:cNvPr id="1568" name="Google Shape;1568;p263"/>
          <p:cNvSpPr txBox="1"/>
          <p:nvPr>
            <p:ph idx="1" type="body"/>
          </p:nvPr>
        </p:nvSpPr>
        <p:spPr>
          <a:xfrm>
            <a:off x="720000" y="4162425"/>
            <a:ext cx="7704000" cy="4410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400"/>
              <a:buNone/>
              <a:defRPr sz="1400"/>
            </a:lvl1pPr>
          </a:lstStyle>
          <a:p/>
        </p:txBody>
      </p:sp>
      <p:sp>
        <p:nvSpPr>
          <p:cNvPr id="1569" name="Google Shape;1569;p2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70" name="Shape 1570"/>
        <p:cNvGrpSpPr/>
        <p:nvPr/>
      </p:nvGrpSpPr>
      <p:grpSpPr>
        <a:xfrm>
          <a:off x="0" y="0"/>
          <a:ext cx="0" cy="0"/>
          <a:chOff x="0" y="0"/>
          <a:chExt cx="0" cy="0"/>
        </a:xfrm>
      </p:grpSpPr>
      <p:sp>
        <p:nvSpPr>
          <p:cNvPr id="1571" name="Google Shape;1571;p264"/>
          <p:cNvSpPr txBox="1"/>
          <p:nvPr>
            <p:ph hasCustomPrompt="1" type="title"/>
          </p:nvPr>
        </p:nvSpPr>
        <p:spPr>
          <a:xfrm>
            <a:off x="622763" y="2390125"/>
            <a:ext cx="7704000" cy="17895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7000"/>
              <a:buNone/>
              <a:defRPr sz="8000">
                <a:solidFill>
                  <a:srgbClr val="000000"/>
                </a:solidFill>
              </a:defRPr>
            </a:lvl1pPr>
            <a:lvl2pPr lvl="1" rtl="0">
              <a:spcBef>
                <a:spcPts val="0"/>
              </a:spcBef>
              <a:spcAft>
                <a:spcPts val="0"/>
              </a:spcAft>
              <a:buClr>
                <a:srgbClr val="FFFFFF"/>
              </a:buClr>
              <a:buSzPts val="7000"/>
              <a:buNone/>
              <a:defRPr sz="7000">
                <a:solidFill>
                  <a:srgbClr val="FFFFFF"/>
                </a:solidFill>
              </a:defRPr>
            </a:lvl2pPr>
            <a:lvl3pPr lvl="2" rtl="0">
              <a:spcBef>
                <a:spcPts val="0"/>
              </a:spcBef>
              <a:spcAft>
                <a:spcPts val="0"/>
              </a:spcAft>
              <a:buClr>
                <a:srgbClr val="FFFFFF"/>
              </a:buClr>
              <a:buSzPts val="7000"/>
              <a:buNone/>
              <a:defRPr sz="7000">
                <a:solidFill>
                  <a:srgbClr val="FFFFFF"/>
                </a:solidFill>
              </a:defRPr>
            </a:lvl3pPr>
            <a:lvl4pPr lvl="3" rtl="0">
              <a:spcBef>
                <a:spcPts val="0"/>
              </a:spcBef>
              <a:spcAft>
                <a:spcPts val="0"/>
              </a:spcAft>
              <a:buClr>
                <a:srgbClr val="FFFFFF"/>
              </a:buClr>
              <a:buSzPts val="7000"/>
              <a:buNone/>
              <a:defRPr sz="7000">
                <a:solidFill>
                  <a:srgbClr val="FFFFFF"/>
                </a:solidFill>
              </a:defRPr>
            </a:lvl4pPr>
            <a:lvl5pPr lvl="4" rtl="0">
              <a:spcBef>
                <a:spcPts val="0"/>
              </a:spcBef>
              <a:spcAft>
                <a:spcPts val="0"/>
              </a:spcAft>
              <a:buClr>
                <a:srgbClr val="FFFFFF"/>
              </a:buClr>
              <a:buSzPts val="7000"/>
              <a:buNone/>
              <a:defRPr sz="7000">
                <a:solidFill>
                  <a:srgbClr val="FFFFFF"/>
                </a:solidFill>
              </a:defRPr>
            </a:lvl5pPr>
            <a:lvl6pPr lvl="5" rtl="0">
              <a:spcBef>
                <a:spcPts val="0"/>
              </a:spcBef>
              <a:spcAft>
                <a:spcPts val="0"/>
              </a:spcAft>
              <a:buClr>
                <a:srgbClr val="FFFFFF"/>
              </a:buClr>
              <a:buSzPts val="7000"/>
              <a:buNone/>
              <a:defRPr sz="7000">
                <a:solidFill>
                  <a:srgbClr val="FFFFFF"/>
                </a:solidFill>
              </a:defRPr>
            </a:lvl6pPr>
            <a:lvl7pPr lvl="6" rtl="0">
              <a:spcBef>
                <a:spcPts val="0"/>
              </a:spcBef>
              <a:spcAft>
                <a:spcPts val="0"/>
              </a:spcAft>
              <a:buClr>
                <a:srgbClr val="FFFFFF"/>
              </a:buClr>
              <a:buSzPts val="7000"/>
              <a:buNone/>
              <a:defRPr sz="7000">
                <a:solidFill>
                  <a:srgbClr val="FFFFFF"/>
                </a:solidFill>
              </a:defRPr>
            </a:lvl7pPr>
            <a:lvl8pPr lvl="7" rtl="0">
              <a:spcBef>
                <a:spcPts val="0"/>
              </a:spcBef>
              <a:spcAft>
                <a:spcPts val="0"/>
              </a:spcAft>
              <a:buClr>
                <a:srgbClr val="FFFFFF"/>
              </a:buClr>
              <a:buSzPts val="7000"/>
              <a:buNone/>
              <a:defRPr sz="7000">
                <a:solidFill>
                  <a:srgbClr val="FFFFFF"/>
                </a:solidFill>
              </a:defRPr>
            </a:lvl8pPr>
            <a:lvl9pPr lvl="8" rtl="0">
              <a:spcBef>
                <a:spcPts val="0"/>
              </a:spcBef>
              <a:spcAft>
                <a:spcPts val="0"/>
              </a:spcAft>
              <a:buClr>
                <a:srgbClr val="FFFFFF"/>
              </a:buClr>
              <a:buSzPts val="7000"/>
              <a:buNone/>
              <a:defRPr sz="7000">
                <a:solidFill>
                  <a:srgbClr val="FFFFFF"/>
                </a:solidFill>
              </a:defRPr>
            </a:lvl9pPr>
          </a:lstStyle>
          <a:p>
            <a:r>
              <a:t>xx%</a:t>
            </a:r>
          </a:p>
        </p:txBody>
      </p:sp>
      <p:sp>
        <p:nvSpPr>
          <p:cNvPr id="1572" name="Google Shape;1572;p264"/>
          <p:cNvSpPr txBox="1"/>
          <p:nvPr>
            <p:ph idx="1" type="subTitle"/>
          </p:nvPr>
        </p:nvSpPr>
        <p:spPr>
          <a:xfrm>
            <a:off x="613775" y="4171175"/>
            <a:ext cx="6964500" cy="43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1800"/>
              <a:buNone/>
              <a:defRPr>
                <a:solidFill>
                  <a:srgbClr val="FFFFFF"/>
                </a:solidFill>
                <a:highlight>
                  <a:schemeClr val="accent6"/>
                </a:highligh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573" name="Google Shape;1573;p2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4" name="Shape 1574"/>
        <p:cNvGrpSpPr/>
        <p:nvPr/>
      </p:nvGrpSpPr>
      <p:grpSpPr>
        <a:xfrm>
          <a:off x="0" y="0"/>
          <a:ext cx="0" cy="0"/>
          <a:chOff x="0" y="0"/>
          <a:chExt cx="0" cy="0"/>
        </a:xfrm>
      </p:grpSpPr>
      <p:sp>
        <p:nvSpPr>
          <p:cNvPr id="1575" name="Google Shape;1575;p2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CUSTOM">
    <p:spTree>
      <p:nvGrpSpPr>
        <p:cNvPr id="1576" name="Shape 1576"/>
        <p:cNvGrpSpPr/>
        <p:nvPr/>
      </p:nvGrpSpPr>
      <p:grpSpPr>
        <a:xfrm>
          <a:off x="0" y="0"/>
          <a:ext cx="0" cy="0"/>
          <a:chOff x="0" y="0"/>
          <a:chExt cx="0" cy="0"/>
        </a:xfrm>
      </p:grpSpPr>
      <p:sp>
        <p:nvSpPr>
          <p:cNvPr id="1577" name="Google Shape;1577;p266"/>
          <p:cNvSpPr/>
          <p:nvPr/>
        </p:nvSpPr>
        <p:spPr>
          <a:xfrm>
            <a:off x="152400" y="166550"/>
            <a:ext cx="6058800" cy="1234200"/>
          </a:xfrm>
          <a:prstGeom prst="rect">
            <a:avLst/>
          </a:prstGeom>
          <a:solidFill>
            <a:srgbClr val="FFB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66"/>
          <p:cNvSpPr txBox="1"/>
          <p:nvPr>
            <p:ph hasCustomPrompt="1" type="title"/>
          </p:nvPr>
        </p:nvSpPr>
        <p:spPr>
          <a:xfrm>
            <a:off x="720000" y="2132600"/>
            <a:ext cx="900000" cy="669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3500"/>
              <a:buNone/>
              <a:defRPr sz="3500">
                <a:solidFill>
                  <a:srgbClr val="000000"/>
                </a:solidFill>
              </a:defRPr>
            </a:lvl1pPr>
            <a:lvl2pPr lvl="1" rtl="0" algn="ctr">
              <a:spcBef>
                <a:spcPts val="0"/>
              </a:spcBef>
              <a:spcAft>
                <a:spcPts val="0"/>
              </a:spcAft>
              <a:buClr>
                <a:srgbClr val="000000"/>
              </a:buClr>
              <a:buSzPts val="5000"/>
              <a:buNone/>
              <a:defRPr sz="5000">
                <a:solidFill>
                  <a:srgbClr val="000000"/>
                </a:solidFill>
              </a:defRPr>
            </a:lvl2pPr>
            <a:lvl3pPr lvl="2" rtl="0" algn="ctr">
              <a:spcBef>
                <a:spcPts val="0"/>
              </a:spcBef>
              <a:spcAft>
                <a:spcPts val="0"/>
              </a:spcAft>
              <a:buClr>
                <a:srgbClr val="000000"/>
              </a:buClr>
              <a:buSzPts val="5000"/>
              <a:buNone/>
              <a:defRPr sz="5000">
                <a:solidFill>
                  <a:srgbClr val="000000"/>
                </a:solidFill>
              </a:defRPr>
            </a:lvl3pPr>
            <a:lvl4pPr lvl="3" rtl="0" algn="ctr">
              <a:spcBef>
                <a:spcPts val="0"/>
              </a:spcBef>
              <a:spcAft>
                <a:spcPts val="0"/>
              </a:spcAft>
              <a:buClr>
                <a:srgbClr val="000000"/>
              </a:buClr>
              <a:buSzPts val="5000"/>
              <a:buNone/>
              <a:defRPr sz="5000">
                <a:solidFill>
                  <a:srgbClr val="000000"/>
                </a:solidFill>
              </a:defRPr>
            </a:lvl4pPr>
            <a:lvl5pPr lvl="4" rtl="0" algn="ctr">
              <a:spcBef>
                <a:spcPts val="0"/>
              </a:spcBef>
              <a:spcAft>
                <a:spcPts val="0"/>
              </a:spcAft>
              <a:buClr>
                <a:srgbClr val="000000"/>
              </a:buClr>
              <a:buSzPts val="5000"/>
              <a:buNone/>
              <a:defRPr sz="5000">
                <a:solidFill>
                  <a:srgbClr val="000000"/>
                </a:solidFill>
              </a:defRPr>
            </a:lvl5pPr>
            <a:lvl6pPr lvl="5" rtl="0" algn="ctr">
              <a:spcBef>
                <a:spcPts val="0"/>
              </a:spcBef>
              <a:spcAft>
                <a:spcPts val="0"/>
              </a:spcAft>
              <a:buClr>
                <a:srgbClr val="000000"/>
              </a:buClr>
              <a:buSzPts val="5000"/>
              <a:buNone/>
              <a:defRPr sz="5000">
                <a:solidFill>
                  <a:srgbClr val="000000"/>
                </a:solidFill>
              </a:defRPr>
            </a:lvl6pPr>
            <a:lvl7pPr lvl="6" rtl="0" algn="ctr">
              <a:spcBef>
                <a:spcPts val="0"/>
              </a:spcBef>
              <a:spcAft>
                <a:spcPts val="0"/>
              </a:spcAft>
              <a:buClr>
                <a:srgbClr val="000000"/>
              </a:buClr>
              <a:buSzPts val="5000"/>
              <a:buNone/>
              <a:defRPr sz="5000">
                <a:solidFill>
                  <a:srgbClr val="000000"/>
                </a:solidFill>
              </a:defRPr>
            </a:lvl7pPr>
            <a:lvl8pPr lvl="7" rtl="0" algn="ctr">
              <a:spcBef>
                <a:spcPts val="0"/>
              </a:spcBef>
              <a:spcAft>
                <a:spcPts val="0"/>
              </a:spcAft>
              <a:buClr>
                <a:srgbClr val="000000"/>
              </a:buClr>
              <a:buSzPts val="5000"/>
              <a:buNone/>
              <a:defRPr sz="5000">
                <a:solidFill>
                  <a:srgbClr val="000000"/>
                </a:solidFill>
              </a:defRPr>
            </a:lvl8pPr>
            <a:lvl9pPr lvl="8" rtl="0" algn="ctr">
              <a:spcBef>
                <a:spcPts val="0"/>
              </a:spcBef>
              <a:spcAft>
                <a:spcPts val="0"/>
              </a:spcAft>
              <a:buClr>
                <a:srgbClr val="000000"/>
              </a:buClr>
              <a:buSzPts val="5000"/>
              <a:buNone/>
              <a:defRPr sz="5000">
                <a:solidFill>
                  <a:srgbClr val="000000"/>
                </a:solidFill>
              </a:defRPr>
            </a:lvl9pPr>
          </a:lstStyle>
          <a:p>
            <a:r>
              <a:t>xx%</a:t>
            </a:r>
          </a:p>
        </p:txBody>
      </p:sp>
      <p:sp>
        <p:nvSpPr>
          <p:cNvPr id="1579" name="Google Shape;1579;p266"/>
          <p:cNvSpPr txBox="1"/>
          <p:nvPr>
            <p:ph idx="1" type="subTitle"/>
          </p:nvPr>
        </p:nvSpPr>
        <p:spPr>
          <a:xfrm>
            <a:off x="1938300" y="2004350"/>
            <a:ext cx="2452500" cy="354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atin typeface="Montserrat ExtraBold"/>
                <a:ea typeface="Montserrat ExtraBold"/>
                <a:cs typeface="Montserrat ExtraBold"/>
                <a:sym typeface="Montserrat ExtraBold"/>
              </a:defRPr>
            </a:lvl1pPr>
            <a:lvl2pPr lvl="1" rtl="0">
              <a:spcBef>
                <a:spcPts val="1600"/>
              </a:spcBef>
              <a:spcAft>
                <a:spcPts val="0"/>
              </a:spcAft>
              <a:buNone/>
              <a:defRPr sz="1600">
                <a:latin typeface="Montserrat ExtraBold"/>
                <a:ea typeface="Montserrat ExtraBold"/>
                <a:cs typeface="Montserrat ExtraBold"/>
                <a:sym typeface="Montserrat ExtraBold"/>
              </a:defRPr>
            </a:lvl2pPr>
            <a:lvl3pPr lvl="2" rtl="0">
              <a:spcBef>
                <a:spcPts val="1600"/>
              </a:spcBef>
              <a:spcAft>
                <a:spcPts val="0"/>
              </a:spcAft>
              <a:buNone/>
              <a:defRPr sz="1600">
                <a:latin typeface="Montserrat ExtraBold"/>
                <a:ea typeface="Montserrat ExtraBold"/>
                <a:cs typeface="Montserrat ExtraBold"/>
                <a:sym typeface="Montserrat ExtraBold"/>
              </a:defRPr>
            </a:lvl3pPr>
            <a:lvl4pPr lvl="3" rtl="0">
              <a:spcBef>
                <a:spcPts val="1600"/>
              </a:spcBef>
              <a:spcAft>
                <a:spcPts val="0"/>
              </a:spcAft>
              <a:buNone/>
              <a:defRPr sz="1600">
                <a:latin typeface="Montserrat ExtraBold"/>
                <a:ea typeface="Montserrat ExtraBold"/>
                <a:cs typeface="Montserrat ExtraBold"/>
                <a:sym typeface="Montserrat ExtraBold"/>
              </a:defRPr>
            </a:lvl4pPr>
            <a:lvl5pPr lvl="4" rtl="0">
              <a:spcBef>
                <a:spcPts val="1600"/>
              </a:spcBef>
              <a:spcAft>
                <a:spcPts val="0"/>
              </a:spcAft>
              <a:buNone/>
              <a:defRPr sz="1600">
                <a:latin typeface="Montserrat ExtraBold"/>
                <a:ea typeface="Montserrat ExtraBold"/>
                <a:cs typeface="Montserrat ExtraBold"/>
                <a:sym typeface="Montserrat ExtraBold"/>
              </a:defRPr>
            </a:lvl5pPr>
            <a:lvl6pPr lvl="5" rtl="0">
              <a:spcBef>
                <a:spcPts val="1600"/>
              </a:spcBef>
              <a:spcAft>
                <a:spcPts val="0"/>
              </a:spcAft>
              <a:buNone/>
              <a:defRPr sz="1600">
                <a:latin typeface="Montserrat ExtraBold"/>
                <a:ea typeface="Montserrat ExtraBold"/>
                <a:cs typeface="Montserrat ExtraBold"/>
                <a:sym typeface="Montserrat ExtraBold"/>
              </a:defRPr>
            </a:lvl6pPr>
            <a:lvl7pPr lvl="6" rtl="0">
              <a:spcBef>
                <a:spcPts val="1600"/>
              </a:spcBef>
              <a:spcAft>
                <a:spcPts val="0"/>
              </a:spcAft>
              <a:buNone/>
              <a:defRPr sz="1600">
                <a:latin typeface="Montserrat ExtraBold"/>
                <a:ea typeface="Montserrat ExtraBold"/>
                <a:cs typeface="Montserrat ExtraBold"/>
                <a:sym typeface="Montserrat ExtraBold"/>
              </a:defRPr>
            </a:lvl7pPr>
            <a:lvl8pPr lvl="7" rtl="0">
              <a:spcBef>
                <a:spcPts val="1600"/>
              </a:spcBef>
              <a:spcAft>
                <a:spcPts val="0"/>
              </a:spcAft>
              <a:buNone/>
              <a:defRPr sz="1600">
                <a:latin typeface="Montserrat ExtraBold"/>
                <a:ea typeface="Montserrat ExtraBold"/>
                <a:cs typeface="Montserrat ExtraBold"/>
                <a:sym typeface="Montserrat ExtraBold"/>
              </a:defRPr>
            </a:lvl8pPr>
            <a:lvl9pPr lvl="8" rtl="0">
              <a:spcBef>
                <a:spcPts val="1600"/>
              </a:spcBef>
              <a:spcAft>
                <a:spcPts val="1600"/>
              </a:spcAft>
              <a:buNone/>
              <a:defRPr sz="1600">
                <a:latin typeface="Montserrat ExtraBold"/>
                <a:ea typeface="Montserrat ExtraBold"/>
                <a:cs typeface="Montserrat ExtraBold"/>
                <a:sym typeface="Montserrat ExtraBold"/>
              </a:defRPr>
            </a:lvl9pPr>
          </a:lstStyle>
          <a:p/>
        </p:txBody>
      </p:sp>
      <p:sp>
        <p:nvSpPr>
          <p:cNvPr id="1580" name="Google Shape;1580;p266"/>
          <p:cNvSpPr txBox="1"/>
          <p:nvPr>
            <p:ph hasCustomPrompt="1" idx="2" type="title"/>
          </p:nvPr>
        </p:nvSpPr>
        <p:spPr>
          <a:xfrm>
            <a:off x="720000" y="3669100"/>
            <a:ext cx="900000" cy="669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3500"/>
              <a:buNone/>
              <a:defRPr sz="3500">
                <a:solidFill>
                  <a:srgbClr val="000000"/>
                </a:solidFill>
              </a:defRPr>
            </a:lvl1pPr>
            <a:lvl2pPr lvl="1" rtl="0" algn="ctr">
              <a:spcBef>
                <a:spcPts val="0"/>
              </a:spcBef>
              <a:spcAft>
                <a:spcPts val="0"/>
              </a:spcAft>
              <a:buClr>
                <a:srgbClr val="000000"/>
              </a:buClr>
              <a:buSzPts val="5000"/>
              <a:buNone/>
              <a:defRPr sz="5000">
                <a:solidFill>
                  <a:srgbClr val="000000"/>
                </a:solidFill>
              </a:defRPr>
            </a:lvl2pPr>
            <a:lvl3pPr lvl="2" rtl="0" algn="ctr">
              <a:spcBef>
                <a:spcPts val="0"/>
              </a:spcBef>
              <a:spcAft>
                <a:spcPts val="0"/>
              </a:spcAft>
              <a:buClr>
                <a:srgbClr val="000000"/>
              </a:buClr>
              <a:buSzPts val="5000"/>
              <a:buNone/>
              <a:defRPr sz="5000">
                <a:solidFill>
                  <a:srgbClr val="000000"/>
                </a:solidFill>
              </a:defRPr>
            </a:lvl3pPr>
            <a:lvl4pPr lvl="3" rtl="0" algn="ctr">
              <a:spcBef>
                <a:spcPts val="0"/>
              </a:spcBef>
              <a:spcAft>
                <a:spcPts val="0"/>
              </a:spcAft>
              <a:buClr>
                <a:srgbClr val="000000"/>
              </a:buClr>
              <a:buSzPts val="5000"/>
              <a:buNone/>
              <a:defRPr sz="5000">
                <a:solidFill>
                  <a:srgbClr val="000000"/>
                </a:solidFill>
              </a:defRPr>
            </a:lvl4pPr>
            <a:lvl5pPr lvl="4" rtl="0" algn="ctr">
              <a:spcBef>
                <a:spcPts val="0"/>
              </a:spcBef>
              <a:spcAft>
                <a:spcPts val="0"/>
              </a:spcAft>
              <a:buClr>
                <a:srgbClr val="000000"/>
              </a:buClr>
              <a:buSzPts val="5000"/>
              <a:buNone/>
              <a:defRPr sz="5000">
                <a:solidFill>
                  <a:srgbClr val="000000"/>
                </a:solidFill>
              </a:defRPr>
            </a:lvl5pPr>
            <a:lvl6pPr lvl="5" rtl="0" algn="ctr">
              <a:spcBef>
                <a:spcPts val="0"/>
              </a:spcBef>
              <a:spcAft>
                <a:spcPts val="0"/>
              </a:spcAft>
              <a:buClr>
                <a:srgbClr val="000000"/>
              </a:buClr>
              <a:buSzPts val="5000"/>
              <a:buNone/>
              <a:defRPr sz="5000">
                <a:solidFill>
                  <a:srgbClr val="000000"/>
                </a:solidFill>
              </a:defRPr>
            </a:lvl6pPr>
            <a:lvl7pPr lvl="6" rtl="0" algn="ctr">
              <a:spcBef>
                <a:spcPts val="0"/>
              </a:spcBef>
              <a:spcAft>
                <a:spcPts val="0"/>
              </a:spcAft>
              <a:buClr>
                <a:srgbClr val="000000"/>
              </a:buClr>
              <a:buSzPts val="5000"/>
              <a:buNone/>
              <a:defRPr sz="5000">
                <a:solidFill>
                  <a:srgbClr val="000000"/>
                </a:solidFill>
              </a:defRPr>
            </a:lvl7pPr>
            <a:lvl8pPr lvl="7" rtl="0" algn="ctr">
              <a:spcBef>
                <a:spcPts val="0"/>
              </a:spcBef>
              <a:spcAft>
                <a:spcPts val="0"/>
              </a:spcAft>
              <a:buClr>
                <a:srgbClr val="000000"/>
              </a:buClr>
              <a:buSzPts val="5000"/>
              <a:buNone/>
              <a:defRPr sz="5000">
                <a:solidFill>
                  <a:srgbClr val="000000"/>
                </a:solidFill>
              </a:defRPr>
            </a:lvl8pPr>
            <a:lvl9pPr lvl="8" rtl="0" algn="ctr">
              <a:spcBef>
                <a:spcPts val="0"/>
              </a:spcBef>
              <a:spcAft>
                <a:spcPts val="0"/>
              </a:spcAft>
              <a:buClr>
                <a:srgbClr val="000000"/>
              </a:buClr>
              <a:buSzPts val="5000"/>
              <a:buNone/>
              <a:defRPr sz="5000">
                <a:solidFill>
                  <a:srgbClr val="000000"/>
                </a:solidFill>
              </a:defRPr>
            </a:lvl9pPr>
          </a:lstStyle>
          <a:p>
            <a:r>
              <a:t>xx%</a:t>
            </a:r>
          </a:p>
        </p:txBody>
      </p:sp>
      <p:sp>
        <p:nvSpPr>
          <p:cNvPr id="1581" name="Google Shape;1581;p266"/>
          <p:cNvSpPr txBox="1"/>
          <p:nvPr>
            <p:ph idx="3" type="subTitle"/>
          </p:nvPr>
        </p:nvSpPr>
        <p:spPr>
          <a:xfrm>
            <a:off x="1938300" y="3516675"/>
            <a:ext cx="2452500" cy="354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atin typeface="Montserrat ExtraBold"/>
                <a:ea typeface="Montserrat ExtraBold"/>
                <a:cs typeface="Montserrat ExtraBold"/>
                <a:sym typeface="Montserrat ExtraBold"/>
              </a:defRPr>
            </a:lvl1pPr>
            <a:lvl2pPr lvl="1" rtl="0">
              <a:spcBef>
                <a:spcPts val="1600"/>
              </a:spcBef>
              <a:spcAft>
                <a:spcPts val="0"/>
              </a:spcAft>
              <a:buNone/>
              <a:defRPr sz="1600">
                <a:latin typeface="Montserrat ExtraBold"/>
                <a:ea typeface="Montserrat ExtraBold"/>
                <a:cs typeface="Montserrat ExtraBold"/>
                <a:sym typeface="Montserrat ExtraBold"/>
              </a:defRPr>
            </a:lvl2pPr>
            <a:lvl3pPr lvl="2" rtl="0">
              <a:spcBef>
                <a:spcPts val="1600"/>
              </a:spcBef>
              <a:spcAft>
                <a:spcPts val="0"/>
              </a:spcAft>
              <a:buNone/>
              <a:defRPr sz="1600">
                <a:latin typeface="Montserrat ExtraBold"/>
                <a:ea typeface="Montserrat ExtraBold"/>
                <a:cs typeface="Montserrat ExtraBold"/>
                <a:sym typeface="Montserrat ExtraBold"/>
              </a:defRPr>
            </a:lvl3pPr>
            <a:lvl4pPr lvl="3" rtl="0">
              <a:spcBef>
                <a:spcPts val="1600"/>
              </a:spcBef>
              <a:spcAft>
                <a:spcPts val="0"/>
              </a:spcAft>
              <a:buNone/>
              <a:defRPr sz="1600">
                <a:latin typeface="Montserrat ExtraBold"/>
                <a:ea typeface="Montserrat ExtraBold"/>
                <a:cs typeface="Montserrat ExtraBold"/>
                <a:sym typeface="Montserrat ExtraBold"/>
              </a:defRPr>
            </a:lvl4pPr>
            <a:lvl5pPr lvl="4" rtl="0">
              <a:spcBef>
                <a:spcPts val="1600"/>
              </a:spcBef>
              <a:spcAft>
                <a:spcPts val="0"/>
              </a:spcAft>
              <a:buNone/>
              <a:defRPr sz="1600">
                <a:latin typeface="Montserrat ExtraBold"/>
                <a:ea typeface="Montserrat ExtraBold"/>
                <a:cs typeface="Montserrat ExtraBold"/>
                <a:sym typeface="Montserrat ExtraBold"/>
              </a:defRPr>
            </a:lvl5pPr>
            <a:lvl6pPr lvl="5" rtl="0">
              <a:spcBef>
                <a:spcPts val="1600"/>
              </a:spcBef>
              <a:spcAft>
                <a:spcPts val="0"/>
              </a:spcAft>
              <a:buNone/>
              <a:defRPr sz="1600">
                <a:latin typeface="Montserrat ExtraBold"/>
                <a:ea typeface="Montserrat ExtraBold"/>
                <a:cs typeface="Montserrat ExtraBold"/>
                <a:sym typeface="Montserrat ExtraBold"/>
              </a:defRPr>
            </a:lvl6pPr>
            <a:lvl7pPr lvl="6" rtl="0">
              <a:spcBef>
                <a:spcPts val="1600"/>
              </a:spcBef>
              <a:spcAft>
                <a:spcPts val="0"/>
              </a:spcAft>
              <a:buNone/>
              <a:defRPr sz="1600">
                <a:latin typeface="Montserrat ExtraBold"/>
                <a:ea typeface="Montserrat ExtraBold"/>
                <a:cs typeface="Montserrat ExtraBold"/>
                <a:sym typeface="Montserrat ExtraBold"/>
              </a:defRPr>
            </a:lvl7pPr>
            <a:lvl8pPr lvl="7" rtl="0">
              <a:spcBef>
                <a:spcPts val="1600"/>
              </a:spcBef>
              <a:spcAft>
                <a:spcPts val="0"/>
              </a:spcAft>
              <a:buNone/>
              <a:defRPr sz="1600">
                <a:latin typeface="Montserrat ExtraBold"/>
                <a:ea typeface="Montserrat ExtraBold"/>
                <a:cs typeface="Montserrat ExtraBold"/>
                <a:sym typeface="Montserrat ExtraBold"/>
              </a:defRPr>
            </a:lvl8pPr>
            <a:lvl9pPr lvl="8" rtl="0">
              <a:spcBef>
                <a:spcPts val="1600"/>
              </a:spcBef>
              <a:spcAft>
                <a:spcPts val="1600"/>
              </a:spcAft>
              <a:buNone/>
              <a:defRPr sz="1600">
                <a:latin typeface="Montserrat ExtraBold"/>
                <a:ea typeface="Montserrat ExtraBold"/>
                <a:cs typeface="Montserrat ExtraBold"/>
                <a:sym typeface="Montserrat ExtraBold"/>
              </a:defRPr>
            </a:lvl9pPr>
          </a:lstStyle>
          <a:p/>
        </p:txBody>
      </p:sp>
      <p:sp>
        <p:nvSpPr>
          <p:cNvPr id="1582" name="Google Shape;1582;p266"/>
          <p:cNvSpPr txBox="1"/>
          <p:nvPr>
            <p:ph hasCustomPrompt="1" idx="4" type="title"/>
          </p:nvPr>
        </p:nvSpPr>
        <p:spPr>
          <a:xfrm>
            <a:off x="4752900" y="2132600"/>
            <a:ext cx="900000" cy="669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3500"/>
              <a:buNone/>
              <a:defRPr sz="3500">
                <a:solidFill>
                  <a:srgbClr val="000000"/>
                </a:solidFill>
              </a:defRPr>
            </a:lvl1pPr>
            <a:lvl2pPr lvl="1" rtl="0" algn="ctr">
              <a:spcBef>
                <a:spcPts val="0"/>
              </a:spcBef>
              <a:spcAft>
                <a:spcPts val="0"/>
              </a:spcAft>
              <a:buClr>
                <a:srgbClr val="000000"/>
              </a:buClr>
              <a:buSzPts val="5000"/>
              <a:buNone/>
              <a:defRPr sz="5000">
                <a:solidFill>
                  <a:srgbClr val="000000"/>
                </a:solidFill>
              </a:defRPr>
            </a:lvl2pPr>
            <a:lvl3pPr lvl="2" rtl="0" algn="ctr">
              <a:spcBef>
                <a:spcPts val="0"/>
              </a:spcBef>
              <a:spcAft>
                <a:spcPts val="0"/>
              </a:spcAft>
              <a:buClr>
                <a:srgbClr val="000000"/>
              </a:buClr>
              <a:buSzPts val="5000"/>
              <a:buNone/>
              <a:defRPr sz="5000">
                <a:solidFill>
                  <a:srgbClr val="000000"/>
                </a:solidFill>
              </a:defRPr>
            </a:lvl3pPr>
            <a:lvl4pPr lvl="3" rtl="0" algn="ctr">
              <a:spcBef>
                <a:spcPts val="0"/>
              </a:spcBef>
              <a:spcAft>
                <a:spcPts val="0"/>
              </a:spcAft>
              <a:buClr>
                <a:srgbClr val="000000"/>
              </a:buClr>
              <a:buSzPts val="5000"/>
              <a:buNone/>
              <a:defRPr sz="5000">
                <a:solidFill>
                  <a:srgbClr val="000000"/>
                </a:solidFill>
              </a:defRPr>
            </a:lvl4pPr>
            <a:lvl5pPr lvl="4" rtl="0" algn="ctr">
              <a:spcBef>
                <a:spcPts val="0"/>
              </a:spcBef>
              <a:spcAft>
                <a:spcPts val="0"/>
              </a:spcAft>
              <a:buClr>
                <a:srgbClr val="000000"/>
              </a:buClr>
              <a:buSzPts val="5000"/>
              <a:buNone/>
              <a:defRPr sz="5000">
                <a:solidFill>
                  <a:srgbClr val="000000"/>
                </a:solidFill>
              </a:defRPr>
            </a:lvl5pPr>
            <a:lvl6pPr lvl="5" rtl="0" algn="ctr">
              <a:spcBef>
                <a:spcPts val="0"/>
              </a:spcBef>
              <a:spcAft>
                <a:spcPts val="0"/>
              </a:spcAft>
              <a:buClr>
                <a:srgbClr val="000000"/>
              </a:buClr>
              <a:buSzPts val="5000"/>
              <a:buNone/>
              <a:defRPr sz="5000">
                <a:solidFill>
                  <a:srgbClr val="000000"/>
                </a:solidFill>
              </a:defRPr>
            </a:lvl6pPr>
            <a:lvl7pPr lvl="6" rtl="0" algn="ctr">
              <a:spcBef>
                <a:spcPts val="0"/>
              </a:spcBef>
              <a:spcAft>
                <a:spcPts val="0"/>
              </a:spcAft>
              <a:buClr>
                <a:srgbClr val="000000"/>
              </a:buClr>
              <a:buSzPts val="5000"/>
              <a:buNone/>
              <a:defRPr sz="5000">
                <a:solidFill>
                  <a:srgbClr val="000000"/>
                </a:solidFill>
              </a:defRPr>
            </a:lvl7pPr>
            <a:lvl8pPr lvl="7" rtl="0" algn="ctr">
              <a:spcBef>
                <a:spcPts val="0"/>
              </a:spcBef>
              <a:spcAft>
                <a:spcPts val="0"/>
              </a:spcAft>
              <a:buClr>
                <a:srgbClr val="000000"/>
              </a:buClr>
              <a:buSzPts val="5000"/>
              <a:buNone/>
              <a:defRPr sz="5000">
                <a:solidFill>
                  <a:srgbClr val="000000"/>
                </a:solidFill>
              </a:defRPr>
            </a:lvl8pPr>
            <a:lvl9pPr lvl="8" rtl="0" algn="ctr">
              <a:spcBef>
                <a:spcPts val="0"/>
              </a:spcBef>
              <a:spcAft>
                <a:spcPts val="0"/>
              </a:spcAft>
              <a:buClr>
                <a:srgbClr val="000000"/>
              </a:buClr>
              <a:buSzPts val="5000"/>
              <a:buNone/>
              <a:defRPr sz="5000">
                <a:solidFill>
                  <a:srgbClr val="000000"/>
                </a:solidFill>
              </a:defRPr>
            </a:lvl9pPr>
          </a:lstStyle>
          <a:p>
            <a:r>
              <a:t>xx%</a:t>
            </a:r>
          </a:p>
        </p:txBody>
      </p:sp>
      <p:sp>
        <p:nvSpPr>
          <p:cNvPr id="1583" name="Google Shape;1583;p266"/>
          <p:cNvSpPr txBox="1"/>
          <p:nvPr>
            <p:ph idx="5" type="subTitle"/>
          </p:nvPr>
        </p:nvSpPr>
        <p:spPr>
          <a:xfrm>
            <a:off x="5971200" y="2004350"/>
            <a:ext cx="2452500" cy="354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atin typeface="Montserrat ExtraBold"/>
                <a:ea typeface="Montserrat ExtraBold"/>
                <a:cs typeface="Montserrat ExtraBold"/>
                <a:sym typeface="Montserrat ExtraBold"/>
              </a:defRPr>
            </a:lvl1pPr>
            <a:lvl2pPr lvl="1" rtl="0">
              <a:spcBef>
                <a:spcPts val="1600"/>
              </a:spcBef>
              <a:spcAft>
                <a:spcPts val="0"/>
              </a:spcAft>
              <a:buNone/>
              <a:defRPr sz="1600">
                <a:latin typeface="Montserrat ExtraBold"/>
                <a:ea typeface="Montserrat ExtraBold"/>
                <a:cs typeface="Montserrat ExtraBold"/>
                <a:sym typeface="Montserrat ExtraBold"/>
              </a:defRPr>
            </a:lvl2pPr>
            <a:lvl3pPr lvl="2" rtl="0">
              <a:spcBef>
                <a:spcPts val="1600"/>
              </a:spcBef>
              <a:spcAft>
                <a:spcPts val="0"/>
              </a:spcAft>
              <a:buNone/>
              <a:defRPr sz="1600">
                <a:latin typeface="Montserrat ExtraBold"/>
                <a:ea typeface="Montserrat ExtraBold"/>
                <a:cs typeface="Montserrat ExtraBold"/>
                <a:sym typeface="Montserrat ExtraBold"/>
              </a:defRPr>
            </a:lvl3pPr>
            <a:lvl4pPr lvl="3" rtl="0">
              <a:spcBef>
                <a:spcPts val="1600"/>
              </a:spcBef>
              <a:spcAft>
                <a:spcPts val="0"/>
              </a:spcAft>
              <a:buNone/>
              <a:defRPr sz="1600">
                <a:latin typeface="Montserrat ExtraBold"/>
                <a:ea typeface="Montserrat ExtraBold"/>
                <a:cs typeface="Montserrat ExtraBold"/>
                <a:sym typeface="Montserrat ExtraBold"/>
              </a:defRPr>
            </a:lvl4pPr>
            <a:lvl5pPr lvl="4" rtl="0">
              <a:spcBef>
                <a:spcPts val="1600"/>
              </a:spcBef>
              <a:spcAft>
                <a:spcPts val="0"/>
              </a:spcAft>
              <a:buNone/>
              <a:defRPr sz="1600">
                <a:latin typeface="Montserrat ExtraBold"/>
                <a:ea typeface="Montserrat ExtraBold"/>
                <a:cs typeface="Montserrat ExtraBold"/>
                <a:sym typeface="Montserrat ExtraBold"/>
              </a:defRPr>
            </a:lvl5pPr>
            <a:lvl6pPr lvl="5" rtl="0">
              <a:spcBef>
                <a:spcPts val="1600"/>
              </a:spcBef>
              <a:spcAft>
                <a:spcPts val="0"/>
              </a:spcAft>
              <a:buNone/>
              <a:defRPr sz="1600">
                <a:latin typeface="Montserrat ExtraBold"/>
                <a:ea typeface="Montserrat ExtraBold"/>
                <a:cs typeface="Montserrat ExtraBold"/>
                <a:sym typeface="Montserrat ExtraBold"/>
              </a:defRPr>
            </a:lvl6pPr>
            <a:lvl7pPr lvl="6" rtl="0">
              <a:spcBef>
                <a:spcPts val="1600"/>
              </a:spcBef>
              <a:spcAft>
                <a:spcPts val="0"/>
              </a:spcAft>
              <a:buNone/>
              <a:defRPr sz="1600">
                <a:latin typeface="Montserrat ExtraBold"/>
                <a:ea typeface="Montserrat ExtraBold"/>
                <a:cs typeface="Montserrat ExtraBold"/>
                <a:sym typeface="Montserrat ExtraBold"/>
              </a:defRPr>
            </a:lvl7pPr>
            <a:lvl8pPr lvl="7" rtl="0">
              <a:spcBef>
                <a:spcPts val="1600"/>
              </a:spcBef>
              <a:spcAft>
                <a:spcPts val="0"/>
              </a:spcAft>
              <a:buNone/>
              <a:defRPr sz="1600">
                <a:latin typeface="Montserrat ExtraBold"/>
                <a:ea typeface="Montserrat ExtraBold"/>
                <a:cs typeface="Montserrat ExtraBold"/>
                <a:sym typeface="Montserrat ExtraBold"/>
              </a:defRPr>
            </a:lvl8pPr>
            <a:lvl9pPr lvl="8" rtl="0">
              <a:spcBef>
                <a:spcPts val="1600"/>
              </a:spcBef>
              <a:spcAft>
                <a:spcPts val="1600"/>
              </a:spcAft>
              <a:buNone/>
              <a:defRPr sz="1600">
                <a:latin typeface="Montserrat ExtraBold"/>
                <a:ea typeface="Montserrat ExtraBold"/>
                <a:cs typeface="Montserrat ExtraBold"/>
                <a:sym typeface="Montserrat ExtraBold"/>
              </a:defRPr>
            </a:lvl9pPr>
          </a:lstStyle>
          <a:p/>
        </p:txBody>
      </p:sp>
      <p:sp>
        <p:nvSpPr>
          <p:cNvPr id="1584" name="Google Shape;1584;p266"/>
          <p:cNvSpPr txBox="1"/>
          <p:nvPr>
            <p:ph hasCustomPrompt="1" idx="6" type="title"/>
          </p:nvPr>
        </p:nvSpPr>
        <p:spPr>
          <a:xfrm>
            <a:off x="4752900" y="3669100"/>
            <a:ext cx="900000" cy="669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3500"/>
              <a:buNone/>
              <a:defRPr sz="3500">
                <a:solidFill>
                  <a:srgbClr val="000000"/>
                </a:solidFill>
              </a:defRPr>
            </a:lvl1pPr>
            <a:lvl2pPr lvl="1" rtl="0" algn="ctr">
              <a:spcBef>
                <a:spcPts val="0"/>
              </a:spcBef>
              <a:spcAft>
                <a:spcPts val="0"/>
              </a:spcAft>
              <a:buClr>
                <a:srgbClr val="000000"/>
              </a:buClr>
              <a:buSzPts val="5000"/>
              <a:buNone/>
              <a:defRPr sz="5000">
                <a:solidFill>
                  <a:srgbClr val="000000"/>
                </a:solidFill>
              </a:defRPr>
            </a:lvl2pPr>
            <a:lvl3pPr lvl="2" rtl="0" algn="ctr">
              <a:spcBef>
                <a:spcPts val="0"/>
              </a:spcBef>
              <a:spcAft>
                <a:spcPts val="0"/>
              </a:spcAft>
              <a:buClr>
                <a:srgbClr val="000000"/>
              </a:buClr>
              <a:buSzPts val="5000"/>
              <a:buNone/>
              <a:defRPr sz="5000">
                <a:solidFill>
                  <a:srgbClr val="000000"/>
                </a:solidFill>
              </a:defRPr>
            </a:lvl3pPr>
            <a:lvl4pPr lvl="3" rtl="0" algn="ctr">
              <a:spcBef>
                <a:spcPts val="0"/>
              </a:spcBef>
              <a:spcAft>
                <a:spcPts val="0"/>
              </a:spcAft>
              <a:buClr>
                <a:srgbClr val="000000"/>
              </a:buClr>
              <a:buSzPts val="5000"/>
              <a:buNone/>
              <a:defRPr sz="5000">
                <a:solidFill>
                  <a:srgbClr val="000000"/>
                </a:solidFill>
              </a:defRPr>
            </a:lvl4pPr>
            <a:lvl5pPr lvl="4" rtl="0" algn="ctr">
              <a:spcBef>
                <a:spcPts val="0"/>
              </a:spcBef>
              <a:spcAft>
                <a:spcPts val="0"/>
              </a:spcAft>
              <a:buClr>
                <a:srgbClr val="000000"/>
              </a:buClr>
              <a:buSzPts val="5000"/>
              <a:buNone/>
              <a:defRPr sz="5000">
                <a:solidFill>
                  <a:srgbClr val="000000"/>
                </a:solidFill>
              </a:defRPr>
            </a:lvl5pPr>
            <a:lvl6pPr lvl="5" rtl="0" algn="ctr">
              <a:spcBef>
                <a:spcPts val="0"/>
              </a:spcBef>
              <a:spcAft>
                <a:spcPts val="0"/>
              </a:spcAft>
              <a:buClr>
                <a:srgbClr val="000000"/>
              </a:buClr>
              <a:buSzPts val="5000"/>
              <a:buNone/>
              <a:defRPr sz="5000">
                <a:solidFill>
                  <a:srgbClr val="000000"/>
                </a:solidFill>
              </a:defRPr>
            </a:lvl6pPr>
            <a:lvl7pPr lvl="6" rtl="0" algn="ctr">
              <a:spcBef>
                <a:spcPts val="0"/>
              </a:spcBef>
              <a:spcAft>
                <a:spcPts val="0"/>
              </a:spcAft>
              <a:buClr>
                <a:srgbClr val="000000"/>
              </a:buClr>
              <a:buSzPts val="5000"/>
              <a:buNone/>
              <a:defRPr sz="5000">
                <a:solidFill>
                  <a:srgbClr val="000000"/>
                </a:solidFill>
              </a:defRPr>
            </a:lvl7pPr>
            <a:lvl8pPr lvl="7" rtl="0" algn="ctr">
              <a:spcBef>
                <a:spcPts val="0"/>
              </a:spcBef>
              <a:spcAft>
                <a:spcPts val="0"/>
              </a:spcAft>
              <a:buClr>
                <a:srgbClr val="000000"/>
              </a:buClr>
              <a:buSzPts val="5000"/>
              <a:buNone/>
              <a:defRPr sz="5000">
                <a:solidFill>
                  <a:srgbClr val="000000"/>
                </a:solidFill>
              </a:defRPr>
            </a:lvl8pPr>
            <a:lvl9pPr lvl="8" rtl="0" algn="ctr">
              <a:spcBef>
                <a:spcPts val="0"/>
              </a:spcBef>
              <a:spcAft>
                <a:spcPts val="0"/>
              </a:spcAft>
              <a:buClr>
                <a:srgbClr val="000000"/>
              </a:buClr>
              <a:buSzPts val="5000"/>
              <a:buNone/>
              <a:defRPr sz="5000">
                <a:solidFill>
                  <a:srgbClr val="000000"/>
                </a:solidFill>
              </a:defRPr>
            </a:lvl9pPr>
          </a:lstStyle>
          <a:p>
            <a:r>
              <a:t>xx%</a:t>
            </a:r>
          </a:p>
        </p:txBody>
      </p:sp>
      <p:sp>
        <p:nvSpPr>
          <p:cNvPr id="1585" name="Google Shape;1585;p266"/>
          <p:cNvSpPr txBox="1"/>
          <p:nvPr>
            <p:ph idx="7" type="subTitle"/>
          </p:nvPr>
        </p:nvSpPr>
        <p:spPr>
          <a:xfrm>
            <a:off x="5971200" y="3516675"/>
            <a:ext cx="2452500" cy="354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atin typeface="Montserrat ExtraBold"/>
                <a:ea typeface="Montserrat ExtraBold"/>
                <a:cs typeface="Montserrat ExtraBold"/>
                <a:sym typeface="Montserrat ExtraBold"/>
              </a:defRPr>
            </a:lvl1pPr>
            <a:lvl2pPr lvl="1" rtl="0">
              <a:spcBef>
                <a:spcPts val="1600"/>
              </a:spcBef>
              <a:spcAft>
                <a:spcPts val="0"/>
              </a:spcAft>
              <a:buNone/>
              <a:defRPr sz="1600">
                <a:latin typeface="Montserrat ExtraBold"/>
                <a:ea typeface="Montserrat ExtraBold"/>
                <a:cs typeface="Montserrat ExtraBold"/>
                <a:sym typeface="Montserrat ExtraBold"/>
              </a:defRPr>
            </a:lvl2pPr>
            <a:lvl3pPr lvl="2" rtl="0">
              <a:spcBef>
                <a:spcPts val="1600"/>
              </a:spcBef>
              <a:spcAft>
                <a:spcPts val="0"/>
              </a:spcAft>
              <a:buNone/>
              <a:defRPr sz="1600">
                <a:latin typeface="Montserrat ExtraBold"/>
                <a:ea typeface="Montserrat ExtraBold"/>
                <a:cs typeface="Montserrat ExtraBold"/>
                <a:sym typeface="Montserrat ExtraBold"/>
              </a:defRPr>
            </a:lvl3pPr>
            <a:lvl4pPr lvl="3" rtl="0">
              <a:spcBef>
                <a:spcPts val="1600"/>
              </a:spcBef>
              <a:spcAft>
                <a:spcPts val="0"/>
              </a:spcAft>
              <a:buNone/>
              <a:defRPr sz="1600">
                <a:latin typeface="Montserrat ExtraBold"/>
                <a:ea typeface="Montserrat ExtraBold"/>
                <a:cs typeface="Montserrat ExtraBold"/>
                <a:sym typeface="Montserrat ExtraBold"/>
              </a:defRPr>
            </a:lvl4pPr>
            <a:lvl5pPr lvl="4" rtl="0">
              <a:spcBef>
                <a:spcPts val="1600"/>
              </a:spcBef>
              <a:spcAft>
                <a:spcPts val="0"/>
              </a:spcAft>
              <a:buNone/>
              <a:defRPr sz="1600">
                <a:latin typeface="Montserrat ExtraBold"/>
                <a:ea typeface="Montserrat ExtraBold"/>
                <a:cs typeface="Montserrat ExtraBold"/>
                <a:sym typeface="Montserrat ExtraBold"/>
              </a:defRPr>
            </a:lvl5pPr>
            <a:lvl6pPr lvl="5" rtl="0">
              <a:spcBef>
                <a:spcPts val="1600"/>
              </a:spcBef>
              <a:spcAft>
                <a:spcPts val="0"/>
              </a:spcAft>
              <a:buNone/>
              <a:defRPr sz="1600">
                <a:latin typeface="Montserrat ExtraBold"/>
                <a:ea typeface="Montserrat ExtraBold"/>
                <a:cs typeface="Montserrat ExtraBold"/>
                <a:sym typeface="Montserrat ExtraBold"/>
              </a:defRPr>
            </a:lvl6pPr>
            <a:lvl7pPr lvl="6" rtl="0">
              <a:spcBef>
                <a:spcPts val="1600"/>
              </a:spcBef>
              <a:spcAft>
                <a:spcPts val="0"/>
              </a:spcAft>
              <a:buNone/>
              <a:defRPr sz="1600">
                <a:latin typeface="Montserrat ExtraBold"/>
                <a:ea typeface="Montserrat ExtraBold"/>
                <a:cs typeface="Montserrat ExtraBold"/>
                <a:sym typeface="Montserrat ExtraBold"/>
              </a:defRPr>
            </a:lvl7pPr>
            <a:lvl8pPr lvl="7" rtl="0">
              <a:spcBef>
                <a:spcPts val="1600"/>
              </a:spcBef>
              <a:spcAft>
                <a:spcPts val="0"/>
              </a:spcAft>
              <a:buNone/>
              <a:defRPr sz="1600">
                <a:latin typeface="Montserrat ExtraBold"/>
                <a:ea typeface="Montserrat ExtraBold"/>
                <a:cs typeface="Montserrat ExtraBold"/>
                <a:sym typeface="Montserrat ExtraBold"/>
              </a:defRPr>
            </a:lvl8pPr>
            <a:lvl9pPr lvl="8" rtl="0">
              <a:spcBef>
                <a:spcPts val="1600"/>
              </a:spcBef>
              <a:spcAft>
                <a:spcPts val="1600"/>
              </a:spcAft>
              <a:buNone/>
              <a:defRPr sz="1600">
                <a:latin typeface="Montserrat ExtraBold"/>
                <a:ea typeface="Montserrat ExtraBold"/>
                <a:cs typeface="Montserrat ExtraBold"/>
                <a:sym typeface="Montserrat ExtraBold"/>
              </a:defRPr>
            </a:lvl9pPr>
          </a:lstStyle>
          <a:p/>
        </p:txBody>
      </p:sp>
      <p:sp>
        <p:nvSpPr>
          <p:cNvPr id="1586" name="Google Shape;1586;p266"/>
          <p:cNvSpPr txBox="1"/>
          <p:nvPr>
            <p:ph idx="8" type="title"/>
          </p:nvPr>
        </p:nvSpPr>
        <p:spPr>
          <a:xfrm>
            <a:off x="720000" y="540000"/>
            <a:ext cx="5491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solidFill>
                  <a:srgbClr val="FFFFFF"/>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587" name="Google Shape;1587;p266"/>
          <p:cNvSpPr txBox="1"/>
          <p:nvPr>
            <p:ph idx="9" type="subTitle"/>
          </p:nvPr>
        </p:nvSpPr>
        <p:spPr>
          <a:xfrm>
            <a:off x="1947450" y="2360150"/>
            <a:ext cx="2452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588" name="Google Shape;1588;p266"/>
          <p:cNvSpPr txBox="1"/>
          <p:nvPr>
            <p:ph idx="13" type="subTitle"/>
          </p:nvPr>
        </p:nvSpPr>
        <p:spPr>
          <a:xfrm>
            <a:off x="5971050" y="2360150"/>
            <a:ext cx="2452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589" name="Google Shape;1589;p266"/>
          <p:cNvSpPr txBox="1"/>
          <p:nvPr>
            <p:ph idx="14" type="subTitle"/>
          </p:nvPr>
        </p:nvSpPr>
        <p:spPr>
          <a:xfrm>
            <a:off x="1947450" y="3909450"/>
            <a:ext cx="2452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590" name="Google Shape;1590;p266"/>
          <p:cNvSpPr txBox="1"/>
          <p:nvPr>
            <p:ph idx="15" type="subTitle"/>
          </p:nvPr>
        </p:nvSpPr>
        <p:spPr>
          <a:xfrm>
            <a:off x="5971050" y="3909450"/>
            <a:ext cx="2452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591" name="Google Shape;1591;p2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titles + text">
  <p:cSld name="CUSTOM_2">
    <p:spTree>
      <p:nvGrpSpPr>
        <p:cNvPr id="1592" name="Shape 1592"/>
        <p:cNvGrpSpPr/>
        <p:nvPr/>
      </p:nvGrpSpPr>
      <p:grpSpPr>
        <a:xfrm>
          <a:off x="0" y="0"/>
          <a:ext cx="0" cy="0"/>
          <a:chOff x="0" y="0"/>
          <a:chExt cx="0" cy="0"/>
        </a:xfrm>
      </p:grpSpPr>
      <p:sp>
        <p:nvSpPr>
          <p:cNvPr id="1593" name="Google Shape;1593;p267"/>
          <p:cNvSpPr txBox="1"/>
          <p:nvPr>
            <p:ph type="title"/>
          </p:nvPr>
        </p:nvSpPr>
        <p:spPr>
          <a:xfrm>
            <a:off x="720000" y="847725"/>
            <a:ext cx="3533700" cy="495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2pPr>
            <a:lvl3pPr lvl="2"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3pPr>
            <a:lvl4pPr lvl="3"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4pPr>
            <a:lvl5pPr lvl="4"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5pPr>
            <a:lvl6pPr lvl="5"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6pPr>
            <a:lvl7pPr lvl="6"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7pPr>
            <a:lvl8pPr lvl="7"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8pPr>
            <a:lvl9pPr lvl="8"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9pPr>
          </a:lstStyle>
          <a:p/>
        </p:txBody>
      </p:sp>
      <p:sp>
        <p:nvSpPr>
          <p:cNvPr id="1594" name="Google Shape;1594;p267"/>
          <p:cNvSpPr txBox="1"/>
          <p:nvPr>
            <p:ph idx="2" type="title"/>
          </p:nvPr>
        </p:nvSpPr>
        <p:spPr>
          <a:xfrm>
            <a:off x="720000" y="3102225"/>
            <a:ext cx="3533700" cy="495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2pPr>
            <a:lvl3pPr lvl="2"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3pPr>
            <a:lvl4pPr lvl="3"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4pPr>
            <a:lvl5pPr lvl="4"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5pPr>
            <a:lvl6pPr lvl="5"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6pPr>
            <a:lvl7pPr lvl="6"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7pPr>
            <a:lvl8pPr lvl="7"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8pPr>
            <a:lvl9pPr lvl="8"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9pPr>
          </a:lstStyle>
          <a:p/>
        </p:txBody>
      </p:sp>
      <p:sp>
        <p:nvSpPr>
          <p:cNvPr id="1595" name="Google Shape;1595;p267"/>
          <p:cNvSpPr txBox="1"/>
          <p:nvPr>
            <p:ph idx="1" type="subTitle"/>
          </p:nvPr>
        </p:nvSpPr>
        <p:spPr>
          <a:xfrm>
            <a:off x="722225" y="1367075"/>
            <a:ext cx="3372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596" name="Google Shape;1596;p267"/>
          <p:cNvSpPr txBox="1"/>
          <p:nvPr>
            <p:ph idx="3" type="subTitle"/>
          </p:nvPr>
        </p:nvSpPr>
        <p:spPr>
          <a:xfrm>
            <a:off x="722225" y="3626100"/>
            <a:ext cx="3372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597" name="Google Shape;1597;p2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CUSTOM_3">
    <p:spTree>
      <p:nvGrpSpPr>
        <p:cNvPr id="1598" name="Shape 1598"/>
        <p:cNvGrpSpPr/>
        <p:nvPr/>
      </p:nvGrpSpPr>
      <p:grpSpPr>
        <a:xfrm>
          <a:off x="0" y="0"/>
          <a:ext cx="0" cy="0"/>
          <a:chOff x="0" y="0"/>
          <a:chExt cx="0" cy="0"/>
        </a:xfrm>
      </p:grpSpPr>
      <p:sp>
        <p:nvSpPr>
          <p:cNvPr id="1599" name="Google Shape;1599;p268"/>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2400"/>
              <a:buNone/>
              <a:defRPr>
                <a:solidFill>
                  <a:srgbClr val="000000"/>
                </a:solidFill>
              </a:defRPr>
            </a:lvl1pPr>
            <a:lvl2pPr lvl="1" rtl="0">
              <a:spcBef>
                <a:spcPts val="0"/>
              </a:spcBef>
              <a:spcAft>
                <a:spcPts val="0"/>
              </a:spcAft>
              <a:buClr>
                <a:srgbClr val="000000"/>
              </a:buClr>
              <a:buSzPts val="2400"/>
              <a:buNone/>
              <a:defRPr>
                <a:solidFill>
                  <a:srgbClr val="000000"/>
                </a:solidFill>
              </a:defRPr>
            </a:lvl2pPr>
            <a:lvl3pPr lvl="2" rtl="0">
              <a:spcBef>
                <a:spcPts val="0"/>
              </a:spcBef>
              <a:spcAft>
                <a:spcPts val="0"/>
              </a:spcAft>
              <a:buClr>
                <a:srgbClr val="000000"/>
              </a:buClr>
              <a:buSzPts val="2400"/>
              <a:buNone/>
              <a:defRPr>
                <a:solidFill>
                  <a:srgbClr val="000000"/>
                </a:solidFill>
              </a:defRPr>
            </a:lvl3pPr>
            <a:lvl4pPr lvl="3" rtl="0">
              <a:spcBef>
                <a:spcPts val="0"/>
              </a:spcBef>
              <a:spcAft>
                <a:spcPts val="0"/>
              </a:spcAft>
              <a:buClr>
                <a:srgbClr val="000000"/>
              </a:buClr>
              <a:buSzPts val="2400"/>
              <a:buNone/>
              <a:defRPr>
                <a:solidFill>
                  <a:srgbClr val="000000"/>
                </a:solidFill>
              </a:defRPr>
            </a:lvl4pPr>
            <a:lvl5pPr lvl="4" rtl="0">
              <a:spcBef>
                <a:spcPts val="0"/>
              </a:spcBef>
              <a:spcAft>
                <a:spcPts val="0"/>
              </a:spcAft>
              <a:buClr>
                <a:srgbClr val="000000"/>
              </a:buClr>
              <a:buSzPts val="2400"/>
              <a:buNone/>
              <a:defRPr>
                <a:solidFill>
                  <a:srgbClr val="000000"/>
                </a:solidFill>
              </a:defRPr>
            </a:lvl5pPr>
            <a:lvl6pPr lvl="5" rtl="0">
              <a:spcBef>
                <a:spcPts val="0"/>
              </a:spcBef>
              <a:spcAft>
                <a:spcPts val="0"/>
              </a:spcAft>
              <a:buClr>
                <a:srgbClr val="000000"/>
              </a:buClr>
              <a:buSzPts val="2400"/>
              <a:buNone/>
              <a:defRPr>
                <a:solidFill>
                  <a:srgbClr val="000000"/>
                </a:solidFill>
              </a:defRPr>
            </a:lvl6pPr>
            <a:lvl7pPr lvl="6" rtl="0">
              <a:spcBef>
                <a:spcPts val="0"/>
              </a:spcBef>
              <a:spcAft>
                <a:spcPts val="0"/>
              </a:spcAft>
              <a:buClr>
                <a:srgbClr val="000000"/>
              </a:buClr>
              <a:buSzPts val="2400"/>
              <a:buNone/>
              <a:defRPr>
                <a:solidFill>
                  <a:srgbClr val="000000"/>
                </a:solidFill>
              </a:defRPr>
            </a:lvl7pPr>
            <a:lvl8pPr lvl="7" rtl="0">
              <a:spcBef>
                <a:spcPts val="0"/>
              </a:spcBef>
              <a:spcAft>
                <a:spcPts val="0"/>
              </a:spcAft>
              <a:buClr>
                <a:srgbClr val="000000"/>
              </a:buClr>
              <a:buSzPts val="2400"/>
              <a:buNone/>
              <a:defRPr>
                <a:solidFill>
                  <a:srgbClr val="000000"/>
                </a:solidFill>
              </a:defRPr>
            </a:lvl8pPr>
            <a:lvl9pPr lvl="8" rtl="0">
              <a:spcBef>
                <a:spcPts val="0"/>
              </a:spcBef>
              <a:spcAft>
                <a:spcPts val="0"/>
              </a:spcAft>
              <a:buClr>
                <a:srgbClr val="000000"/>
              </a:buClr>
              <a:buSzPts val="2400"/>
              <a:buNone/>
              <a:defRPr>
                <a:solidFill>
                  <a:srgbClr val="000000"/>
                </a:solidFill>
              </a:defRPr>
            </a:lvl9pPr>
          </a:lstStyle>
          <a:p/>
        </p:txBody>
      </p:sp>
      <p:sp>
        <p:nvSpPr>
          <p:cNvPr id="1600" name="Google Shape;1600;p268"/>
          <p:cNvSpPr txBox="1"/>
          <p:nvPr>
            <p:ph idx="1" type="subTitle"/>
          </p:nvPr>
        </p:nvSpPr>
        <p:spPr>
          <a:xfrm>
            <a:off x="720365" y="1728825"/>
            <a:ext cx="22218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601" name="Google Shape;1601;p268"/>
          <p:cNvSpPr txBox="1"/>
          <p:nvPr>
            <p:ph idx="2" type="subTitle"/>
          </p:nvPr>
        </p:nvSpPr>
        <p:spPr>
          <a:xfrm>
            <a:off x="3461663" y="1728825"/>
            <a:ext cx="22284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602" name="Google Shape;1602;p268"/>
          <p:cNvSpPr txBox="1"/>
          <p:nvPr>
            <p:ph idx="3" type="subTitle"/>
          </p:nvPr>
        </p:nvSpPr>
        <p:spPr>
          <a:xfrm>
            <a:off x="6197363" y="1728825"/>
            <a:ext cx="22248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603" name="Google Shape;1603;p268"/>
          <p:cNvSpPr txBox="1"/>
          <p:nvPr>
            <p:ph idx="4" type="subTitle"/>
          </p:nvPr>
        </p:nvSpPr>
        <p:spPr>
          <a:xfrm>
            <a:off x="718865" y="3468900"/>
            <a:ext cx="22248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604" name="Google Shape;1604;p268"/>
          <p:cNvSpPr txBox="1"/>
          <p:nvPr>
            <p:ph idx="5" type="subTitle"/>
          </p:nvPr>
        </p:nvSpPr>
        <p:spPr>
          <a:xfrm>
            <a:off x="3461663" y="3468900"/>
            <a:ext cx="22284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605" name="Google Shape;1605;p268"/>
          <p:cNvSpPr txBox="1"/>
          <p:nvPr>
            <p:ph idx="6" type="subTitle"/>
          </p:nvPr>
        </p:nvSpPr>
        <p:spPr>
          <a:xfrm>
            <a:off x="6197363" y="3468900"/>
            <a:ext cx="22248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606" name="Google Shape;1606;p268"/>
          <p:cNvSpPr txBox="1"/>
          <p:nvPr>
            <p:ph idx="7" type="subTitle"/>
          </p:nvPr>
        </p:nvSpPr>
        <p:spPr>
          <a:xfrm>
            <a:off x="3467300" y="21409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07" name="Google Shape;1607;p268"/>
          <p:cNvSpPr txBox="1"/>
          <p:nvPr>
            <p:ph idx="8" type="subTitle"/>
          </p:nvPr>
        </p:nvSpPr>
        <p:spPr>
          <a:xfrm>
            <a:off x="6199475" y="21409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08" name="Google Shape;1608;p268"/>
          <p:cNvSpPr txBox="1"/>
          <p:nvPr>
            <p:ph idx="9" type="subTitle"/>
          </p:nvPr>
        </p:nvSpPr>
        <p:spPr>
          <a:xfrm>
            <a:off x="735125" y="21409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09" name="Google Shape;1609;p268"/>
          <p:cNvSpPr txBox="1"/>
          <p:nvPr>
            <p:ph idx="13" type="subTitle"/>
          </p:nvPr>
        </p:nvSpPr>
        <p:spPr>
          <a:xfrm>
            <a:off x="3467300" y="38784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10" name="Google Shape;1610;p268"/>
          <p:cNvSpPr txBox="1"/>
          <p:nvPr>
            <p:ph idx="14" type="subTitle"/>
          </p:nvPr>
        </p:nvSpPr>
        <p:spPr>
          <a:xfrm>
            <a:off x="6199475" y="38784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11" name="Google Shape;1611;p268"/>
          <p:cNvSpPr txBox="1"/>
          <p:nvPr>
            <p:ph idx="15" type="subTitle"/>
          </p:nvPr>
        </p:nvSpPr>
        <p:spPr>
          <a:xfrm>
            <a:off x="735125" y="38784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12" name="Google Shape;1612;p2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top text">
  <p:cSld name="CUSTOM_5">
    <p:spTree>
      <p:nvGrpSpPr>
        <p:cNvPr id="1613" name="Shape 1613"/>
        <p:cNvGrpSpPr/>
        <p:nvPr/>
      </p:nvGrpSpPr>
      <p:grpSpPr>
        <a:xfrm>
          <a:off x="0" y="0"/>
          <a:ext cx="0" cy="0"/>
          <a:chOff x="0" y="0"/>
          <a:chExt cx="0" cy="0"/>
        </a:xfrm>
      </p:grpSpPr>
      <p:sp>
        <p:nvSpPr>
          <p:cNvPr id="1614" name="Google Shape;1614;p269"/>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615" name="Google Shape;1615;p269"/>
          <p:cNvSpPr txBox="1"/>
          <p:nvPr>
            <p:ph idx="1" type="subTitle"/>
          </p:nvPr>
        </p:nvSpPr>
        <p:spPr>
          <a:xfrm>
            <a:off x="722225" y="1341300"/>
            <a:ext cx="4204500" cy="812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16" name="Google Shape;1616;p2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bottom text">
  <p:cSld name="CUSTOM_5_1">
    <p:spTree>
      <p:nvGrpSpPr>
        <p:cNvPr id="1617" name="Shape 1617"/>
        <p:cNvGrpSpPr/>
        <p:nvPr/>
      </p:nvGrpSpPr>
      <p:grpSpPr>
        <a:xfrm>
          <a:off x="0" y="0"/>
          <a:ext cx="0" cy="0"/>
          <a:chOff x="0" y="0"/>
          <a:chExt cx="0" cy="0"/>
        </a:xfrm>
      </p:grpSpPr>
      <p:sp>
        <p:nvSpPr>
          <p:cNvPr id="1618" name="Google Shape;1618;p270"/>
          <p:cNvSpPr txBox="1"/>
          <p:nvPr>
            <p:ph type="title"/>
          </p:nvPr>
        </p:nvSpPr>
        <p:spPr>
          <a:xfrm>
            <a:off x="720000" y="30003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619" name="Google Shape;1619;p270"/>
          <p:cNvSpPr txBox="1"/>
          <p:nvPr>
            <p:ph idx="1" type="subTitle"/>
          </p:nvPr>
        </p:nvSpPr>
        <p:spPr>
          <a:xfrm>
            <a:off x="735125" y="3791725"/>
            <a:ext cx="3843300" cy="825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20" name="Google Shape;1620;p2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ercentages 2">
  <p:cSld name="CUSTOM_10">
    <p:spTree>
      <p:nvGrpSpPr>
        <p:cNvPr id="153" name="Shape 153"/>
        <p:cNvGrpSpPr/>
        <p:nvPr/>
      </p:nvGrpSpPr>
      <p:grpSpPr>
        <a:xfrm>
          <a:off x="0" y="0"/>
          <a:ext cx="0" cy="0"/>
          <a:chOff x="0" y="0"/>
          <a:chExt cx="0" cy="0"/>
        </a:xfrm>
      </p:grpSpPr>
      <p:sp>
        <p:nvSpPr>
          <p:cNvPr id="154" name="Google Shape;154;p27"/>
          <p:cNvSpPr txBox="1"/>
          <p:nvPr>
            <p:ph type="title"/>
          </p:nvPr>
        </p:nvSpPr>
        <p:spPr>
          <a:xfrm flipH="1">
            <a:off x="720000" y="540000"/>
            <a:ext cx="7704000" cy="572700"/>
          </a:xfrm>
          <a:prstGeom prst="rect">
            <a:avLst/>
          </a:prstGeom>
        </p:spPr>
        <p:txBody>
          <a:bodyPr anchorCtr="0" anchor="t" bIns="91425" lIns="91425" spcFirstLastPara="1" rIns="91425" wrap="square" tIns="91425">
            <a:normAutofit/>
          </a:bodyPr>
          <a:lstStyle>
            <a:lvl1pPr lvl="0" rtl="0" algn="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5" name="Google Shape;155;p27"/>
          <p:cNvSpPr txBox="1"/>
          <p:nvPr>
            <p:ph hasCustomPrompt="1" idx="2" type="title"/>
          </p:nvPr>
        </p:nvSpPr>
        <p:spPr>
          <a:xfrm>
            <a:off x="5536500" y="2510550"/>
            <a:ext cx="2430300" cy="406800"/>
          </a:xfrm>
          <a:prstGeom prst="rect">
            <a:avLst/>
          </a:prstGeom>
        </p:spPr>
        <p:txBody>
          <a:bodyPr anchorCtr="0" anchor="ctr" bIns="91425" lIns="91425" spcFirstLastPara="1" rIns="91425" wrap="square" tIns="91425">
            <a:normAutofit/>
          </a:bodyPr>
          <a:lstStyle>
            <a:lvl1pPr lvl="0" rtl="0" algn="r">
              <a:spcBef>
                <a:spcPts val="0"/>
              </a:spcBef>
              <a:spcAft>
                <a:spcPts val="0"/>
              </a:spcAft>
              <a:buClr>
                <a:srgbClr val="000000"/>
              </a:buClr>
              <a:buSzPts val="2200"/>
              <a:buNone/>
              <a:defRPr sz="2200">
                <a:solidFill>
                  <a:srgbClr val="000000"/>
                </a:solidFill>
              </a:defRPr>
            </a:lvl1pPr>
            <a:lvl2pPr lvl="1" rtl="0" algn="r">
              <a:spcBef>
                <a:spcPts val="0"/>
              </a:spcBef>
              <a:spcAft>
                <a:spcPts val="0"/>
              </a:spcAft>
              <a:buClr>
                <a:srgbClr val="000000"/>
              </a:buClr>
              <a:buSzPts val="2200"/>
              <a:buNone/>
              <a:defRPr sz="2200">
                <a:solidFill>
                  <a:srgbClr val="000000"/>
                </a:solidFill>
              </a:defRPr>
            </a:lvl2pPr>
            <a:lvl3pPr lvl="2" rtl="0" algn="r">
              <a:spcBef>
                <a:spcPts val="0"/>
              </a:spcBef>
              <a:spcAft>
                <a:spcPts val="0"/>
              </a:spcAft>
              <a:buClr>
                <a:srgbClr val="000000"/>
              </a:buClr>
              <a:buSzPts val="2200"/>
              <a:buNone/>
              <a:defRPr sz="2200">
                <a:solidFill>
                  <a:srgbClr val="000000"/>
                </a:solidFill>
              </a:defRPr>
            </a:lvl3pPr>
            <a:lvl4pPr lvl="3" rtl="0" algn="r">
              <a:spcBef>
                <a:spcPts val="0"/>
              </a:spcBef>
              <a:spcAft>
                <a:spcPts val="0"/>
              </a:spcAft>
              <a:buClr>
                <a:srgbClr val="000000"/>
              </a:buClr>
              <a:buSzPts val="2200"/>
              <a:buNone/>
              <a:defRPr sz="2200">
                <a:solidFill>
                  <a:srgbClr val="000000"/>
                </a:solidFill>
              </a:defRPr>
            </a:lvl4pPr>
            <a:lvl5pPr lvl="4" rtl="0" algn="r">
              <a:spcBef>
                <a:spcPts val="0"/>
              </a:spcBef>
              <a:spcAft>
                <a:spcPts val="0"/>
              </a:spcAft>
              <a:buClr>
                <a:srgbClr val="000000"/>
              </a:buClr>
              <a:buSzPts val="2200"/>
              <a:buNone/>
              <a:defRPr sz="2200">
                <a:solidFill>
                  <a:srgbClr val="000000"/>
                </a:solidFill>
              </a:defRPr>
            </a:lvl5pPr>
            <a:lvl6pPr lvl="5" rtl="0" algn="r">
              <a:spcBef>
                <a:spcPts val="0"/>
              </a:spcBef>
              <a:spcAft>
                <a:spcPts val="0"/>
              </a:spcAft>
              <a:buClr>
                <a:srgbClr val="000000"/>
              </a:buClr>
              <a:buSzPts val="2200"/>
              <a:buNone/>
              <a:defRPr sz="2200">
                <a:solidFill>
                  <a:srgbClr val="000000"/>
                </a:solidFill>
              </a:defRPr>
            </a:lvl6pPr>
            <a:lvl7pPr lvl="6" rtl="0" algn="r">
              <a:spcBef>
                <a:spcPts val="0"/>
              </a:spcBef>
              <a:spcAft>
                <a:spcPts val="0"/>
              </a:spcAft>
              <a:buClr>
                <a:srgbClr val="000000"/>
              </a:buClr>
              <a:buSzPts val="2200"/>
              <a:buNone/>
              <a:defRPr sz="2200">
                <a:solidFill>
                  <a:srgbClr val="000000"/>
                </a:solidFill>
              </a:defRPr>
            </a:lvl7pPr>
            <a:lvl8pPr lvl="7" rtl="0" algn="r">
              <a:spcBef>
                <a:spcPts val="0"/>
              </a:spcBef>
              <a:spcAft>
                <a:spcPts val="0"/>
              </a:spcAft>
              <a:buClr>
                <a:srgbClr val="000000"/>
              </a:buClr>
              <a:buSzPts val="2200"/>
              <a:buNone/>
              <a:defRPr sz="2200">
                <a:solidFill>
                  <a:srgbClr val="000000"/>
                </a:solidFill>
              </a:defRPr>
            </a:lvl8pPr>
            <a:lvl9pPr lvl="8" rtl="0" algn="r">
              <a:spcBef>
                <a:spcPts val="0"/>
              </a:spcBef>
              <a:spcAft>
                <a:spcPts val="0"/>
              </a:spcAft>
              <a:buClr>
                <a:srgbClr val="000000"/>
              </a:buClr>
              <a:buSzPts val="2200"/>
              <a:buNone/>
              <a:defRPr sz="2200">
                <a:solidFill>
                  <a:srgbClr val="000000"/>
                </a:solidFill>
              </a:defRPr>
            </a:lvl9pPr>
          </a:lstStyle>
          <a:p>
            <a:r>
              <a:t>xx%</a:t>
            </a:r>
          </a:p>
        </p:txBody>
      </p:sp>
      <p:sp>
        <p:nvSpPr>
          <p:cNvPr id="156" name="Google Shape;156;p27"/>
          <p:cNvSpPr txBox="1"/>
          <p:nvPr>
            <p:ph hasCustomPrompt="1" idx="3" type="title"/>
          </p:nvPr>
        </p:nvSpPr>
        <p:spPr>
          <a:xfrm>
            <a:off x="5536500" y="1291350"/>
            <a:ext cx="2430300" cy="406800"/>
          </a:xfrm>
          <a:prstGeom prst="rect">
            <a:avLst/>
          </a:prstGeom>
        </p:spPr>
        <p:txBody>
          <a:bodyPr anchorCtr="0" anchor="ctr" bIns="91425" lIns="91425" spcFirstLastPara="1" rIns="91425" wrap="square" tIns="91425">
            <a:normAutofit/>
          </a:bodyPr>
          <a:lstStyle>
            <a:lvl1pPr lvl="0" rtl="0" algn="r">
              <a:spcBef>
                <a:spcPts val="0"/>
              </a:spcBef>
              <a:spcAft>
                <a:spcPts val="0"/>
              </a:spcAft>
              <a:buClr>
                <a:srgbClr val="000000"/>
              </a:buClr>
              <a:buSzPts val="2200"/>
              <a:buNone/>
              <a:defRPr sz="2200">
                <a:solidFill>
                  <a:srgbClr val="000000"/>
                </a:solidFill>
              </a:defRPr>
            </a:lvl1pPr>
            <a:lvl2pPr lvl="1" rtl="0" algn="r">
              <a:spcBef>
                <a:spcPts val="0"/>
              </a:spcBef>
              <a:spcAft>
                <a:spcPts val="0"/>
              </a:spcAft>
              <a:buClr>
                <a:srgbClr val="000000"/>
              </a:buClr>
              <a:buSzPts val="2200"/>
              <a:buNone/>
              <a:defRPr sz="2200">
                <a:solidFill>
                  <a:srgbClr val="000000"/>
                </a:solidFill>
              </a:defRPr>
            </a:lvl2pPr>
            <a:lvl3pPr lvl="2" rtl="0" algn="r">
              <a:spcBef>
                <a:spcPts val="0"/>
              </a:spcBef>
              <a:spcAft>
                <a:spcPts val="0"/>
              </a:spcAft>
              <a:buClr>
                <a:srgbClr val="000000"/>
              </a:buClr>
              <a:buSzPts val="2200"/>
              <a:buNone/>
              <a:defRPr sz="2200">
                <a:solidFill>
                  <a:srgbClr val="000000"/>
                </a:solidFill>
              </a:defRPr>
            </a:lvl3pPr>
            <a:lvl4pPr lvl="3" rtl="0" algn="r">
              <a:spcBef>
                <a:spcPts val="0"/>
              </a:spcBef>
              <a:spcAft>
                <a:spcPts val="0"/>
              </a:spcAft>
              <a:buClr>
                <a:srgbClr val="000000"/>
              </a:buClr>
              <a:buSzPts val="2200"/>
              <a:buNone/>
              <a:defRPr sz="2200">
                <a:solidFill>
                  <a:srgbClr val="000000"/>
                </a:solidFill>
              </a:defRPr>
            </a:lvl4pPr>
            <a:lvl5pPr lvl="4" rtl="0" algn="r">
              <a:spcBef>
                <a:spcPts val="0"/>
              </a:spcBef>
              <a:spcAft>
                <a:spcPts val="0"/>
              </a:spcAft>
              <a:buClr>
                <a:srgbClr val="000000"/>
              </a:buClr>
              <a:buSzPts val="2200"/>
              <a:buNone/>
              <a:defRPr sz="2200">
                <a:solidFill>
                  <a:srgbClr val="000000"/>
                </a:solidFill>
              </a:defRPr>
            </a:lvl5pPr>
            <a:lvl6pPr lvl="5" rtl="0" algn="r">
              <a:spcBef>
                <a:spcPts val="0"/>
              </a:spcBef>
              <a:spcAft>
                <a:spcPts val="0"/>
              </a:spcAft>
              <a:buClr>
                <a:srgbClr val="000000"/>
              </a:buClr>
              <a:buSzPts val="2200"/>
              <a:buNone/>
              <a:defRPr sz="2200">
                <a:solidFill>
                  <a:srgbClr val="000000"/>
                </a:solidFill>
              </a:defRPr>
            </a:lvl6pPr>
            <a:lvl7pPr lvl="6" rtl="0" algn="r">
              <a:spcBef>
                <a:spcPts val="0"/>
              </a:spcBef>
              <a:spcAft>
                <a:spcPts val="0"/>
              </a:spcAft>
              <a:buClr>
                <a:srgbClr val="000000"/>
              </a:buClr>
              <a:buSzPts val="2200"/>
              <a:buNone/>
              <a:defRPr sz="2200">
                <a:solidFill>
                  <a:srgbClr val="000000"/>
                </a:solidFill>
              </a:defRPr>
            </a:lvl7pPr>
            <a:lvl8pPr lvl="7" rtl="0" algn="r">
              <a:spcBef>
                <a:spcPts val="0"/>
              </a:spcBef>
              <a:spcAft>
                <a:spcPts val="0"/>
              </a:spcAft>
              <a:buClr>
                <a:srgbClr val="000000"/>
              </a:buClr>
              <a:buSzPts val="2200"/>
              <a:buNone/>
              <a:defRPr sz="2200">
                <a:solidFill>
                  <a:srgbClr val="000000"/>
                </a:solidFill>
              </a:defRPr>
            </a:lvl8pPr>
            <a:lvl9pPr lvl="8" rtl="0" algn="r">
              <a:spcBef>
                <a:spcPts val="0"/>
              </a:spcBef>
              <a:spcAft>
                <a:spcPts val="0"/>
              </a:spcAft>
              <a:buClr>
                <a:srgbClr val="000000"/>
              </a:buClr>
              <a:buSzPts val="2200"/>
              <a:buNone/>
              <a:defRPr sz="2200">
                <a:solidFill>
                  <a:srgbClr val="000000"/>
                </a:solidFill>
              </a:defRPr>
            </a:lvl9pPr>
          </a:lstStyle>
          <a:p>
            <a:r>
              <a:t>xx%</a:t>
            </a:r>
          </a:p>
        </p:txBody>
      </p:sp>
      <p:sp>
        <p:nvSpPr>
          <p:cNvPr id="157" name="Google Shape;157;p27"/>
          <p:cNvSpPr txBox="1"/>
          <p:nvPr>
            <p:ph hasCustomPrompt="1" idx="4" type="title"/>
          </p:nvPr>
        </p:nvSpPr>
        <p:spPr>
          <a:xfrm>
            <a:off x="5536500" y="3729750"/>
            <a:ext cx="2430300" cy="406800"/>
          </a:xfrm>
          <a:prstGeom prst="rect">
            <a:avLst/>
          </a:prstGeom>
        </p:spPr>
        <p:txBody>
          <a:bodyPr anchorCtr="0" anchor="ctr" bIns="91425" lIns="91425" spcFirstLastPara="1" rIns="91425" wrap="square" tIns="91425">
            <a:normAutofit/>
          </a:bodyPr>
          <a:lstStyle>
            <a:lvl1pPr lvl="0" rtl="0" algn="r">
              <a:spcBef>
                <a:spcPts val="0"/>
              </a:spcBef>
              <a:spcAft>
                <a:spcPts val="0"/>
              </a:spcAft>
              <a:buClr>
                <a:srgbClr val="000000"/>
              </a:buClr>
              <a:buSzPts val="2200"/>
              <a:buNone/>
              <a:defRPr sz="2200">
                <a:solidFill>
                  <a:srgbClr val="000000"/>
                </a:solidFill>
              </a:defRPr>
            </a:lvl1pPr>
            <a:lvl2pPr lvl="1" rtl="0" algn="r">
              <a:spcBef>
                <a:spcPts val="0"/>
              </a:spcBef>
              <a:spcAft>
                <a:spcPts val="0"/>
              </a:spcAft>
              <a:buClr>
                <a:srgbClr val="000000"/>
              </a:buClr>
              <a:buSzPts val="2200"/>
              <a:buNone/>
              <a:defRPr sz="2200">
                <a:solidFill>
                  <a:srgbClr val="000000"/>
                </a:solidFill>
              </a:defRPr>
            </a:lvl2pPr>
            <a:lvl3pPr lvl="2" rtl="0" algn="r">
              <a:spcBef>
                <a:spcPts val="0"/>
              </a:spcBef>
              <a:spcAft>
                <a:spcPts val="0"/>
              </a:spcAft>
              <a:buClr>
                <a:srgbClr val="000000"/>
              </a:buClr>
              <a:buSzPts val="2200"/>
              <a:buNone/>
              <a:defRPr sz="2200">
                <a:solidFill>
                  <a:srgbClr val="000000"/>
                </a:solidFill>
              </a:defRPr>
            </a:lvl3pPr>
            <a:lvl4pPr lvl="3" rtl="0" algn="r">
              <a:spcBef>
                <a:spcPts val="0"/>
              </a:spcBef>
              <a:spcAft>
                <a:spcPts val="0"/>
              </a:spcAft>
              <a:buClr>
                <a:srgbClr val="000000"/>
              </a:buClr>
              <a:buSzPts val="2200"/>
              <a:buNone/>
              <a:defRPr sz="2200">
                <a:solidFill>
                  <a:srgbClr val="000000"/>
                </a:solidFill>
              </a:defRPr>
            </a:lvl4pPr>
            <a:lvl5pPr lvl="4" rtl="0" algn="r">
              <a:spcBef>
                <a:spcPts val="0"/>
              </a:spcBef>
              <a:spcAft>
                <a:spcPts val="0"/>
              </a:spcAft>
              <a:buClr>
                <a:srgbClr val="000000"/>
              </a:buClr>
              <a:buSzPts val="2200"/>
              <a:buNone/>
              <a:defRPr sz="2200">
                <a:solidFill>
                  <a:srgbClr val="000000"/>
                </a:solidFill>
              </a:defRPr>
            </a:lvl5pPr>
            <a:lvl6pPr lvl="5" rtl="0" algn="r">
              <a:spcBef>
                <a:spcPts val="0"/>
              </a:spcBef>
              <a:spcAft>
                <a:spcPts val="0"/>
              </a:spcAft>
              <a:buClr>
                <a:srgbClr val="000000"/>
              </a:buClr>
              <a:buSzPts val="2200"/>
              <a:buNone/>
              <a:defRPr sz="2200">
                <a:solidFill>
                  <a:srgbClr val="000000"/>
                </a:solidFill>
              </a:defRPr>
            </a:lvl6pPr>
            <a:lvl7pPr lvl="6" rtl="0" algn="r">
              <a:spcBef>
                <a:spcPts val="0"/>
              </a:spcBef>
              <a:spcAft>
                <a:spcPts val="0"/>
              </a:spcAft>
              <a:buClr>
                <a:srgbClr val="000000"/>
              </a:buClr>
              <a:buSzPts val="2200"/>
              <a:buNone/>
              <a:defRPr sz="2200">
                <a:solidFill>
                  <a:srgbClr val="000000"/>
                </a:solidFill>
              </a:defRPr>
            </a:lvl7pPr>
            <a:lvl8pPr lvl="7" rtl="0" algn="r">
              <a:spcBef>
                <a:spcPts val="0"/>
              </a:spcBef>
              <a:spcAft>
                <a:spcPts val="0"/>
              </a:spcAft>
              <a:buClr>
                <a:srgbClr val="000000"/>
              </a:buClr>
              <a:buSzPts val="2200"/>
              <a:buNone/>
              <a:defRPr sz="2200">
                <a:solidFill>
                  <a:srgbClr val="000000"/>
                </a:solidFill>
              </a:defRPr>
            </a:lvl8pPr>
            <a:lvl9pPr lvl="8" rtl="0" algn="r">
              <a:spcBef>
                <a:spcPts val="0"/>
              </a:spcBef>
              <a:spcAft>
                <a:spcPts val="0"/>
              </a:spcAft>
              <a:buClr>
                <a:srgbClr val="000000"/>
              </a:buClr>
              <a:buSzPts val="2200"/>
              <a:buNone/>
              <a:defRPr sz="2200">
                <a:solidFill>
                  <a:srgbClr val="000000"/>
                </a:solidFill>
              </a:defRPr>
            </a:lvl9pPr>
          </a:lstStyle>
          <a:p>
            <a:r>
              <a:t>xx%</a:t>
            </a:r>
          </a:p>
        </p:txBody>
      </p:sp>
      <p:sp>
        <p:nvSpPr>
          <p:cNvPr id="158" name="Google Shape;158;p27"/>
          <p:cNvSpPr txBox="1"/>
          <p:nvPr>
            <p:ph idx="1" type="subTitle"/>
          </p:nvPr>
        </p:nvSpPr>
        <p:spPr>
          <a:xfrm>
            <a:off x="5545725" y="1612125"/>
            <a:ext cx="2430300" cy="524100"/>
          </a:xfrm>
          <a:prstGeom prst="rect">
            <a:avLst/>
          </a:prstGeom>
        </p:spPr>
        <p:txBody>
          <a:bodyPr anchorCtr="0" anchor="t" bIns="91425" lIns="91425" spcFirstLastPara="1" rIns="91425" wrap="square" tIns="91425">
            <a:normAutofit/>
          </a:bodyPr>
          <a:lstStyle>
            <a:lvl1pPr lvl="0" rtl="0" algn="r">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9" name="Google Shape;159;p27"/>
          <p:cNvSpPr txBox="1"/>
          <p:nvPr>
            <p:ph idx="5" type="subTitle"/>
          </p:nvPr>
        </p:nvSpPr>
        <p:spPr>
          <a:xfrm>
            <a:off x="5545725" y="2917350"/>
            <a:ext cx="2430300" cy="524100"/>
          </a:xfrm>
          <a:prstGeom prst="rect">
            <a:avLst/>
          </a:prstGeom>
        </p:spPr>
        <p:txBody>
          <a:bodyPr anchorCtr="0" anchor="t" bIns="91425" lIns="91425" spcFirstLastPara="1" rIns="91425" wrap="square" tIns="91425">
            <a:normAutofit/>
          </a:bodyPr>
          <a:lstStyle>
            <a:lvl1pPr lvl="0" rtl="0" algn="r">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0" name="Google Shape;160;p27"/>
          <p:cNvSpPr txBox="1"/>
          <p:nvPr>
            <p:ph idx="6" type="subTitle"/>
          </p:nvPr>
        </p:nvSpPr>
        <p:spPr>
          <a:xfrm>
            <a:off x="5545725" y="4136550"/>
            <a:ext cx="2430300" cy="524100"/>
          </a:xfrm>
          <a:prstGeom prst="rect">
            <a:avLst/>
          </a:prstGeom>
        </p:spPr>
        <p:txBody>
          <a:bodyPr anchorCtr="0" anchor="t" bIns="91425" lIns="91425" spcFirstLastPara="1" rIns="91425" wrap="square" tIns="91425">
            <a:normAutofit/>
          </a:bodyPr>
          <a:lstStyle>
            <a:lvl1pPr lvl="0" rtl="0" algn="r">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1" name="Google Shape;161;p2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left">
  <p:cSld name="CUSTOM_6">
    <p:spTree>
      <p:nvGrpSpPr>
        <p:cNvPr id="1621" name="Shape 1621"/>
        <p:cNvGrpSpPr/>
        <p:nvPr/>
      </p:nvGrpSpPr>
      <p:grpSpPr>
        <a:xfrm>
          <a:off x="0" y="0"/>
          <a:ext cx="0" cy="0"/>
          <a:chOff x="0" y="0"/>
          <a:chExt cx="0" cy="0"/>
        </a:xfrm>
      </p:grpSpPr>
      <p:sp>
        <p:nvSpPr>
          <p:cNvPr id="1622" name="Google Shape;1622;p271"/>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623" name="Google Shape;1623;p271"/>
          <p:cNvSpPr txBox="1"/>
          <p:nvPr>
            <p:ph idx="1" type="subTitle"/>
          </p:nvPr>
        </p:nvSpPr>
        <p:spPr>
          <a:xfrm>
            <a:off x="735125" y="1186525"/>
            <a:ext cx="3417600" cy="34305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24" name="Google Shape;1624;p2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ercentages">
  <p:cSld name="CUSTOM_7">
    <p:spTree>
      <p:nvGrpSpPr>
        <p:cNvPr id="1625" name="Shape 1625"/>
        <p:cNvGrpSpPr/>
        <p:nvPr/>
      </p:nvGrpSpPr>
      <p:grpSpPr>
        <a:xfrm>
          <a:off x="0" y="0"/>
          <a:ext cx="0" cy="0"/>
          <a:chOff x="0" y="0"/>
          <a:chExt cx="0" cy="0"/>
        </a:xfrm>
      </p:grpSpPr>
      <p:sp>
        <p:nvSpPr>
          <p:cNvPr id="1626" name="Google Shape;1626;p272"/>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627" name="Google Shape;1627;p272"/>
          <p:cNvSpPr txBox="1"/>
          <p:nvPr>
            <p:ph hasCustomPrompt="1" idx="2" type="title"/>
          </p:nvPr>
        </p:nvSpPr>
        <p:spPr>
          <a:xfrm>
            <a:off x="5143425" y="1696675"/>
            <a:ext cx="2928000" cy="72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1628" name="Google Shape;1628;p272"/>
          <p:cNvSpPr txBox="1"/>
          <p:nvPr>
            <p:ph idx="1" type="subTitle"/>
          </p:nvPr>
        </p:nvSpPr>
        <p:spPr>
          <a:xfrm>
            <a:off x="5166375" y="2438425"/>
            <a:ext cx="2905200" cy="390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1400"/>
              <a:buFont typeface="Open Sans"/>
              <a:buNone/>
              <a:defRPr sz="1600">
                <a:solidFill>
                  <a:srgbClr val="FFFFFF"/>
                </a:solidFill>
                <a:highlight>
                  <a:srgbClr val="FFB711"/>
                </a:highlight>
                <a:latin typeface="Open Sans"/>
                <a:ea typeface="Open Sans"/>
                <a:cs typeface="Open Sans"/>
                <a:sym typeface="Open Sans"/>
              </a:defRPr>
            </a:lvl1pPr>
            <a:lvl2pPr lvl="1"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2pPr>
            <a:lvl3pPr lvl="2"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3pPr>
            <a:lvl4pPr lvl="3"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4pPr>
            <a:lvl5pPr lvl="4"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5pPr>
            <a:lvl6pPr lvl="5"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6pPr>
            <a:lvl7pPr lvl="6"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7pPr>
            <a:lvl8pPr lvl="7"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8pPr>
            <a:lvl9pPr lvl="8"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9pPr>
          </a:lstStyle>
          <a:p/>
        </p:txBody>
      </p:sp>
      <p:sp>
        <p:nvSpPr>
          <p:cNvPr id="1629" name="Google Shape;1629;p272"/>
          <p:cNvSpPr txBox="1"/>
          <p:nvPr>
            <p:ph hasCustomPrompt="1" idx="3" type="title"/>
          </p:nvPr>
        </p:nvSpPr>
        <p:spPr>
          <a:xfrm>
            <a:off x="5143425" y="3108200"/>
            <a:ext cx="2928000" cy="72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1630" name="Google Shape;1630;p272"/>
          <p:cNvSpPr txBox="1"/>
          <p:nvPr>
            <p:ph idx="4" type="subTitle"/>
          </p:nvPr>
        </p:nvSpPr>
        <p:spPr>
          <a:xfrm>
            <a:off x="5166375" y="3849950"/>
            <a:ext cx="2905200" cy="390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1400"/>
              <a:buFont typeface="Open Sans"/>
              <a:buNone/>
              <a:defRPr sz="1600">
                <a:solidFill>
                  <a:srgbClr val="FFFFFF"/>
                </a:solidFill>
                <a:highlight>
                  <a:srgbClr val="FFB711"/>
                </a:highlight>
                <a:latin typeface="Open Sans"/>
                <a:ea typeface="Open Sans"/>
                <a:cs typeface="Open Sans"/>
                <a:sym typeface="Open Sans"/>
              </a:defRPr>
            </a:lvl1pPr>
            <a:lvl2pPr lvl="1"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2pPr>
            <a:lvl3pPr lvl="2"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3pPr>
            <a:lvl4pPr lvl="3"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4pPr>
            <a:lvl5pPr lvl="4"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5pPr>
            <a:lvl6pPr lvl="5"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6pPr>
            <a:lvl7pPr lvl="6"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7pPr>
            <a:lvl8pPr lvl="7"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8pPr>
            <a:lvl9pPr lvl="8"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9pPr>
          </a:lstStyle>
          <a:p/>
        </p:txBody>
      </p:sp>
      <p:sp>
        <p:nvSpPr>
          <p:cNvPr id="1631" name="Google Shape;1631;p2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Reviews">
  <p:cSld name="CUSTOM_8">
    <p:spTree>
      <p:nvGrpSpPr>
        <p:cNvPr id="1632" name="Shape 1632"/>
        <p:cNvGrpSpPr/>
        <p:nvPr/>
      </p:nvGrpSpPr>
      <p:grpSpPr>
        <a:xfrm>
          <a:off x="0" y="0"/>
          <a:ext cx="0" cy="0"/>
          <a:chOff x="0" y="0"/>
          <a:chExt cx="0" cy="0"/>
        </a:xfrm>
      </p:grpSpPr>
      <p:sp>
        <p:nvSpPr>
          <p:cNvPr id="1633" name="Google Shape;1633;p273"/>
          <p:cNvSpPr txBox="1"/>
          <p:nvPr>
            <p:ph type="title"/>
          </p:nvPr>
        </p:nvSpPr>
        <p:spPr>
          <a:xfrm>
            <a:off x="4914900" y="540000"/>
            <a:ext cx="3162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634" name="Google Shape;1634;p273"/>
          <p:cNvSpPr txBox="1"/>
          <p:nvPr>
            <p:ph hasCustomPrompt="1" idx="2" type="title"/>
          </p:nvPr>
        </p:nvSpPr>
        <p:spPr>
          <a:xfrm>
            <a:off x="4914900" y="1375875"/>
            <a:ext cx="781200" cy="72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B711"/>
              </a:buClr>
              <a:buSzPts val="6000"/>
              <a:buNone/>
              <a:defRPr sz="6000">
                <a:solidFill>
                  <a:srgbClr val="FFB711"/>
                </a:solidFill>
              </a:defRPr>
            </a:lvl1pPr>
            <a:lvl2pPr lvl="1" rtl="0" algn="ctr">
              <a:spcBef>
                <a:spcPts val="0"/>
              </a:spcBef>
              <a:spcAft>
                <a:spcPts val="0"/>
              </a:spcAft>
              <a:buClr>
                <a:srgbClr val="FFB711"/>
              </a:buClr>
              <a:buSzPts val="6000"/>
              <a:buNone/>
              <a:defRPr sz="6000">
                <a:solidFill>
                  <a:srgbClr val="FFB711"/>
                </a:solidFill>
              </a:defRPr>
            </a:lvl2pPr>
            <a:lvl3pPr lvl="2" rtl="0" algn="ctr">
              <a:spcBef>
                <a:spcPts val="0"/>
              </a:spcBef>
              <a:spcAft>
                <a:spcPts val="0"/>
              </a:spcAft>
              <a:buClr>
                <a:srgbClr val="FFB711"/>
              </a:buClr>
              <a:buSzPts val="6000"/>
              <a:buNone/>
              <a:defRPr sz="6000">
                <a:solidFill>
                  <a:srgbClr val="FFB711"/>
                </a:solidFill>
              </a:defRPr>
            </a:lvl3pPr>
            <a:lvl4pPr lvl="3" rtl="0" algn="ctr">
              <a:spcBef>
                <a:spcPts val="0"/>
              </a:spcBef>
              <a:spcAft>
                <a:spcPts val="0"/>
              </a:spcAft>
              <a:buClr>
                <a:srgbClr val="FFB711"/>
              </a:buClr>
              <a:buSzPts val="6000"/>
              <a:buNone/>
              <a:defRPr sz="6000">
                <a:solidFill>
                  <a:srgbClr val="FFB711"/>
                </a:solidFill>
              </a:defRPr>
            </a:lvl4pPr>
            <a:lvl5pPr lvl="4" rtl="0" algn="ctr">
              <a:spcBef>
                <a:spcPts val="0"/>
              </a:spcBef>
              <a:spcAft>
                <a:spcPts val="0"/>
              </a:spcAft>
              <a:buClr>
                <a:srgbClr val="FFB711"/>
              </a:buClr>
              <a:buSzPts val="6000"/>
              <a:buNone/>
              <a:defRPr sz="6000">
                <a:solidFill>
                  <a:srgbClr val="FFB711"/>
                </a:solidFill>
              </a:defRPr>
            </a:lvl5pPr>
            <a:lvl6pPr lvl="5" rtl="0" algn="ctr">
              <a:spcBef>
                <a:spcPts val="0"/>
              </a:spcBef>
              <a:spcAft>
                <a:spcPts val="0"/>
              </a:spcAft>
              <a:buClr>
                <a:srgbClr val="FFB711"/>
              </a:buClr>
              <a:buSzPts val="6000"/>
              <a:buNone/>
              <a:defRPr sz="6000">
                <a:solidFill>
                  <a:srgbClr val="FFB711"/>
                </a:solidFill>
              </a:defRPr>
            </a:lvl6pPr>
            <a:lvl7pPr lvl="6" rtl="0" algn="ctr">
              <a:spcBef>
                <a:spcPts val="0"/>
              </a:spcBef>
              <a:spcAft>
                <a:spcPts val="0"/>
              </a:spcAft>
              <a:buClr>
                <a:srgbClr val="FFB711"/>
              </a:buClr>
              <a:buSzPts val="6000"/>
              <a:buNone/>
              <a:defRPr sz="6000">
                <a:solidFill>
                  <a:srgbClr val="FFB711"/>
                </a:solidFill>
              </a:defRPr>
            </a:lvl7pPr>
            <a:lvl8pPr lvl="7" rtl="0" algn="ctr">
              <a:spcBef>
                <a:spcPts val="0"/>
              </a:spcBef>
              <a:spcAft>
                <a:spcPts val="0"/>
              </a:spcAft>
              <a:buClr>
                <a:srgbClr val="FFB711"/>
              </a:buClr>
              <a:buSzPts val="6000"/>
              <a:buNone/>
              <a:defRPr sz="6000">
                <a:solidFill>
                  <a:srgbClr val="FFB711"/>
                </a:solidFill>
              </a:defRPr>
            </a:lvl8pPr>
            <a:lvl9pPr lvl="8" rtl="0" algn="ctr">
              <a:spcBef>
                <a:spcPts val="0"/>
              </a:spcBef>
              <a:spcAft>
                <a:spcPts val="0"/>
              </a:spcAft>
              <a:buClr>
                <a:srgbClr val="FFB711"/>
              </a:buClr>
              <a:buSzPts val="6000"/>
              <a:buNone/>
              <a:defRPr sz="6000">
                <a:solidFill>
                  <a:srgbClr val="FFB711"/>
                </a:solidFill>
              </a:defRPr>
            </a:lvl9pPr>
          </a:lstStyle>
          <a:p>
            <a:r>
              <a:t>xx%</a:t>
            </a:r>
          </a:p>
        </p:txBody>
      </p:sp>
      <p:sp>
        <p:nvSpPr>
          <p:cNvPr id="1635" name="Google Shape;1635;p273"/>
          <p:cNvSpPr txBox="1"/>
          <p:nvPr>
            <p:ph hasCustomPrompt="1" idx="3" type="title"/>
          </p:nvPr>
        </p:nvSpPr>
        <p:spPr>
          <a:xfrm>
            <a:off x="4914900" y="2490300"/>
            <a:ext cx="781200" cy="72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B711"/>
              </a:buClr>
              <a:buSzPts val="6000"/>
              <a:buNone/>
              <a:defRPr sz="6000">
                <a:solidFill>
                  <a:srgbClr val="FFB711"/>
                </a:solidFill>
              </a:defRPr>
            </a:lvl1pPr>
            <a:lvl2pPr lvl="1" rtl="0" algn="ctr">
              <a:spcBef>
                <a:spcPts val="0"/>
              </a:spcBef>
              <a:spcAft>
                <a:spcPts val="0"/>
              </a:spcAft>
              <a:buClr>
                <a:srgbClr val="FFB711"/>
              </a:buClr>
              <a:buSzPts val="6000"/>
              <a:buNone/>
              <a:defRPr sz="6000">
                <a:solidFill>
                  <a:srgbClr val="FFB711"/>
                </a:solidFill>
              </a:defRPr>
            </a:lvl2pPr>
            <a:lvl3pPr lvl="2" rtl="0" algn="ctr">
              <a:spcBef>
                <a:spcPts val="0"/>
              </a:spcBef>
              <a:spcAft>
                <a:spcPts val="0"/>
              </a:spcAft>
              <a:buClr>
                <a:srgbClr val="FFB711"/>
              </a:buClr>
              <a:buSzPts val="6000"/>
              <a:buNone/>
              <a:defRPr sz="6000">
                <a:solidFill>
                  <a:srgbClr val="FFB711"/>
                </a:solidFill>
              </a:defRPr>
            </a:lvl3pPr>
            <a:lvl4pPr lvl="3" rtl="0" algn="ctr">
              <a:spcBef>
                <a:spcPts val="0"/>
              </a:spcBef>
              <a:spcAft>
                <a:spcPts val="0"/>
              </a:spcAft>
              <a:buClr>
                <a:srgbClr val="FFB711"/>
              </a:buClr>
              <a:buSzPts val="6000"/>
              <a:buNone/>
              <a:defRPr sz="6000">
                <a:solidFill>
                  <a:srgbClr val="FFB711"/>
                </a:solidFill>
              </a:defRPr>
            </a:lvl4pPr>
            <a:lvl5pPr lvl="4" rtl="0" algn="ctr">
              <a:spcBef>
                <a:spcPts val="0"/>
              </a:spcBef>
              <a:spcAft>
                <a:spcPts val="0"/>
              </a:spcAft>
              <a:buClr>
                <a:srgbClr val="FFB711"/>
              </a:buClr>
              <a:buSzPts val="6000"/>
              <a:buNone/>
              <a:defRPr sz="6000">
                <a:solidFill>
                  <a:srgbClr val="FFB711"/>
                </a:solidFill>
              </a:defRPr>
            </a:lvl5pPr>
            <a:lvl6pPr lvl="5" rtl="0" algn="ctr">
              <a:spcBef>
                <a:spcPts val="0"/>
              </a:spcBef>
              <a:spcAft>
                <a:spcPts val="0"/>
              </a:spcAft>
              <a:buClr>
                <a:srgbClr val="FFB711"/>
              </a:buClr>
              <a:buSzPts val="6000"/>
              <a:buNone/>
              <a:defRPr sz="6000">
                <a:solidFill>
                  <a:srgbClr val="FFB711"/>
                </a:solidFill>
              </a:defRPr>
            </a:lvl6pPr>
            <a:lvl7pPr lvl="6" rtl="0" algn="ctr">
              <a:spcBef>
                <a:spcPts val="0"/>
              </a:spcBef>
              <a:spcAft>
                <a:spcPts val="0"/>
              </a:spcAft>
              <a:buClr>
                <a:srgbClr val="FFB711"/>
              </a:buClr>
              <a:buSzPts val="6000"/>
              <a:buNone/>
              <a:defRPr sz="6000">
                <a:solidFill>
                  <a:srgbClr val="FFB711"/>
                </a:solidFill>
              </a:defRPr>
            </a:lvl7pPr>
            <a:lvl8pPr lvl="7" rtl="0" algn="ctr">
              <a:spcBef>
                <a:spcPts val="0"/>
              </a:spcBef>
              <a:spcAft>
                <a:spcPts val="0"/>
              </a:spcAft>
              <a:buClr>
                <a:srgbClr val="FFB711"/>
              </a:buClr>
              <a:buSzPts val="6000"/>
              <a:buNone/>
              <a:defRPr sz="6000">
                <a:solidFill>
                  <a:srgbClr val="FFB711"/>
                </a:solidFill>
              </a:defRPr>
            </a:lvl8pPr>
            <a:lvl9pPr lvl="8" rtl="0" algn="ctr">
              <a:spcBef>
                <a:spcPts val="0"/>
              </a:spcBef>
              <a:spcAft>
                <a:spcPts val="0"/>
              </a:spcAft>
              <a:buClr>
                <a:srgbClr val="FFB711"/>
              </a:buClr>
              <a:buSzPts val="6000"/>
              <a:buNone/>
              <a:defRPr sz="6000">
                <a:solidFill>
                  <a:srgbClr val="FFB711"/>
                </a:solidFill>
              </a:defRPr>
            </a:lvl9pPr>
          </a:lstStyle>
          <a:p>
            <a:r>
              <a:t>xx%</a:t>
            </a:r>
          </a:p>
        </p:txBody>
      </p:sp>
      <p:sp>
        <p:nvSpPr>
          <p:cNvPr id="1636" name="Google Shape;1636;p273"/>
          <p:cNvSpPr txBox="1"/>
          <p:nvPr>
            <p:ph hasCustomPrompt="1" idx="4" type="title"/>
          </p:nvPr>
        </p:nvSpPr>
        <p:spPr>
          <a:xfrm>
            <a:off x="4914900" y="3604725"/>
            <a:ext cx="781200" cy="72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B711"/>
              </a:buClr>
              <a:buSzPts val="6000"/>
              <a:buNone/>
              <a:defRPr sz="6000">
                <a:solidFill>
                  <a:srgbClr val="FFB711"/>
                </a:solidFill>
              </a:defRPr>
            </a:lvl1pPr>
            <a:lvl2pPr lvl="1" rtl="0" algn="ctr">
              <a:spcBef>
                <a:spcPts val="0"/>
              </a:spcBef>
              <a:spcAft>
                <a:spcPts val="0"/>
              </a:spcAft>
              <a:buClr>
                <a:srgbClr val="FFB711"/>
              </a:buClr>
              <a:buSzPts val="6000"/>
              <a:buNone/>
              <a:defRPr sz="6000">
                <a:solidFill>
                  <a:srgbClr val="FFB711"/>
                </a:solidFill>
              </a:defRPr>
            </a:lvl2pPr>
            <a:lvl3pPr lvl="2" rtl="0" algn="ctr">
              <a:spcBef>
                <a:spcPts val="0"/>
              </a:spcBef>
              <a:spcAft>
                <a:spcPts val="0"/>
              </a:spcAft>
              <a:buClr>
                <a:srgbClr val="FFB711"/>
              </a:buClr>
              <a:buSzPts val="6000"/>
              <a:buNone/>
              <a:defRPr sz="6000">
                <a:solidFill>
                  <a:srgbClr val="FFB711"/>
                </a:solidFill>
              </a:defRPr>
            </a:lvl3pPr>
            <a:lvl4pPr lvl="3" rtl="0" algn="ctr">
              <a:spcBef>
                <a:spcPts val="0"/>
              </a:spcBef>
              <a:spcAft>
                <a:spcPts val="0"/>
              </a:spcAft>
              <a:buClr>
                <a:srgbClr val="FFB711"/>
              </a:buClr>
              <a:buSzPts val="6000"/>
              <a:buNone/>
              <a:defRPr sz="6000">
                <a:solidFill>
                  <a:srgbClr val="FFB711"/>
                </a:solidFill>
              </a:defRPr>
            </a:lvl4pPr>
            <a:lvl5pPr lvl="4" rtl="0" algn="ctr">
              <a:spcBef>
                <a:spcPts val="0"/>
              </a:spcBef>
              <a:spcAft>
                <a:spcPts val="0"/>
              </a:spcAft>
              <a:buClr>
                <a:srgbClr val="FFB711"/>
              </a:buClr>
              <a:buSzPts val="6000"/>
              <a:buNone/>
              <a:defRPr sz="6000">
                <a:solidFill>
                  <a:srgbClr val="FFB711"/>
                </a:solidFill>
              </a:defRPr>
            </a:lvl5pPr>
            <a:lvl6pPr lvl="5" rtl="0" algn="ctr">
              <a:spcBef>
                <a:spcPts val="0"/>
              </a:spcBef>
              <a:spcAft>
                <a:spcPts val="0"/>
              </a:spcAft>
              <a:buClr>
                <a:srgbClr val="FFB711"/>
              </a:buClr>
              <a:buSzPts val="6000"/>
              <a:buNone/>
              <a:defRPr sz="6000">
                <a:solidFill>
                  <a:srgbClr val="FFB711"/>
                </a:solidFill>
              </a:defRPr>
            </a:lvl6pPr>
            <a:lvl7pPr lvl="6" rtl="0" algn="ctr">
              <a:spcBef>
                <a:spcPts val="0"/>
              </a:spcBef>
              <a:spcAft>
                <a:spcPts val="0"/>
              </a:spcAft>
              <a:buClr>
                <a:srgbClr val="FFB711"/>
              </a:buClr>
              <a:buSzPts val="6000"/>
              <a:buNone/>
              <a:defRPr sz="6000">
                <a:solidFill>
                  <a:srgbClr val="FFB711"/>
                </a:solidFill>
              </a:defRPr>
            </a:lvl7pPr>
            <a:lvl8pPr lvl="7" rtl="0" algn="ctr">
              <a:spcBef>
                <a:spcPts val="0"/>
              </a:spcBef>
              <a:spcAft>
                <a:spcPts val="0"/>
              </a:spcAft>
              <a:buClr>
                <a:srgbClr val="FFB711"/>
              </a:buClr>
              <a:buSzPts val="6000"/>
              <a:buNone/>
              <a:defRPr sz="6000">
                <a:solidFill>
                  <a:srgbClr val="FFB711"/>
                </a:solidFill>
              </a:defRPr>
            </a:lvl8pPr>
            <a:lvl9pPr lvl="8" rtl="0" algn="ctr">
              <a:spcBef>
                <a:spcPts val="0"/>
              </a:spcBef>
              <a:spcAft>
                <a:spcPts val="0"/>
              </a:spcAft>
              <a:buClr>
                <a:srgbClr val="FFB711"/>
              </a:buClr>
              <a:buSzPts val="6000"/>
              <a:buNone/>
              <a:defRPr sz="6000">
                <a:solidFill>
                  <a:srgbClr val="FFB711"/>
                </a:solidFill>
              </a:defRPr>
            </a:lvl9pPr>
          </a:lstStyle>
          <a:p>
            <a:r>
              <a:t>xx%</a:t>
            </a:r>
          </a:p>
        </p:txBody>
      </p:sp>
      <p:sp>
        <p:nvSpPr>
          <p:cNvPr id="1637" name="Google Shape;1637;p273"/>
          <p:cNvSpPr txBox="1"/>
          <p:nvPr>
            <p:ph idx="1" type="subTitle"/>
          </p:nvPr>
        </p:nvSpPr>
        <p:spPr>
          <a:xfrm>
            <a:off x="5855250" y="3765925"/>
            <a:ext cx="2566200" cy="3999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38" name="Google Shape;1638;p273"/>
          <p:cNvSpPr txBox="1"/>
          <p:nvPr>
            <p:ph idx="5" type="subTitle"/>
          </p:nvPr>
        </p:nvSpPr>
        <p:spPr>
          <a:xfrm>
            <a:off x="5868150" y="4247025"/>
            <a:ext cx="2566200" cy="2298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Montserrat"/>
              <a:buNone/>
              <a:defRPr b="1" sz="1200">
                <a:latin typeface="Montserrat"/>
                <a:ea typeface="Montserrat"/>
                <a:cs typeface="Montserrat"/>
                <a:sym typeface="Montserrat"/>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39" name="Google Shape;1639;p273"/>
          <p:cNvSpPr txBox="1"/>
          <p:nvPr>
            <p:ph idx="6" type="subTitle"/>
          </p:nvPr>
        </p:nvSpPr>
        <p:spPr>
          <a:xfrm>
            <a:off x="5855250" y="2650675"/>
            <a:ext cx="2566200" cy="3999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40" name="Google Shape;1640;p273"/>
          <p:cNvSpPr txBox="1"/>
          <p:nvPr>
            <p:ph idx="7" type="subTitle"/>
          </p:nvPr>
        </p:nvSpPr>
        <p:spPr>
          <a:xfrm>
            <a:off x="5868150" y="3128363"/>
            <a:ext cx="2566200" cy="2298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Montserrat"/>
              <a:buNone/>
              <a:defRPr b="1" sz="1200">
                <a:latin typeface="Montserrat"/>
                <a:ea typeface="Montserrat"/>
                <a:cs typeface="Montserrat"/>
                <a:sym typeface="Montserrat"/>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41" name="Google Shape;1641;p273"/>
          <p:cNvSpPr txBox="1"/>
          <p:nvPr>
            <p:ph idx="8" type="subTitle"/>
          </p:nvPr>
        </p:nvSpPr>
        <p:spPr>
          <a:xfrm>
            <a:off x="5855250" y="1535425"/>
            <a:ext cx="2566200" cy="3999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42" name="Google Shape;1642;p273"/>
          <p:cNvSpPr txBox="1"/>
          <p:nvPr>
            <p:ph idx="9" type="subTitle"/>
          </p:nvPr>
        </p:nvSpPr>
        <p:spPr>
          <a:xfrm>
            <a:off x="5868150" y="2005638"/>
            <a:ext cx="2566200" cy="2298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Montserrat"/>
              <a:buNone/>
              <a:defRPr b="1" sz="1200">
                <a:latin typeface="Montserrat"/>
                <a:ea typeface="Montserrat"/>
                <a:cs typeface="Montserrat"/>
                <a:sym typeface="Montserrat"/>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43" name="Google Shape;1643;p2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numbers">
  <p:cSld name="CUSTOM_9">
    <p:spTree>
      <p:nvGrpSpPr>
        <p:cNvPr id="1644" name="Shape 1644"/>
        <p:cNvGrpSpPr/>
        <p:nvPr/>
      </p:nvGrpSpPr>
      <p:grpSpPr>
        <a:xfrm>
          <a:off x="0" y="0"/>
          <a:ext cx="0" cy="0"/>
          <a:chOff x="0" y="0"/>
          <a:chExt cx="0" cy="0"/>
        </a:xfrm>
      </p:grpSpPr>
      <p:sp>
        <p:nvSpPr>
          <p:cNvPr id="1645" name="Google Shape;1645;p274"/>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646" name="Google Shape;1646;p274"/>
          <p:cNvSpPr txBox="1"/>
          <p:nvPr>
            <p:ph hasCustomPrompt="1" idx="2" type="title"/>
          </p:nvPr>
        </p:nvSpPr>
        <p:spPr>
          <a:xfrm>
            <a:off x="720000" y="3657600"/>
            <a:ext cx="1284300" cy="72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B711"/>
              </a:buClr>
              <a:buSzPts val="3500"/>
              <a:buNone/>
              <a:defRPr sz="3500">
                <a:solidFill>
                  <a:srgbClr val="FFB711"/>
                </a:solidFill>
              </a:defRPr>
            </a:lvl1pPr>
            <a:lvl2pPr lvl="1" rtl="0" algn="ctr">
              <a:spcBef>
                <a:spcPts val="0"/>
              </a:spcBef>
              <a:spcAft>
                <a:spcPts val="0"/>
              </a:spcAft>
              <a:buClr>
                <a:srgbClr val="FFB711"/>
              </a:buClr>
              <a:buSzPts val="3500"/>
              <a:buNone/>
              <a:defRPr sz="3500">
                <a:solidFill>
                  <a:srgbClr val="FFB711"/>
                </a:solidFill>
              </a:defRPr>
            </a:lvl2pPr>
            <a:lvl3pPr lvl="2" rtl="0" algn="ctr">
              <a:spcBef>
                <a:spcPts val="0"/>
              </a:spcBef>
              <a:spcAft>
                <a:spcPts val="0"/>
              </a:spcAft>
              <a:buClr>
                <a:srgbClr val="FFB711"/>
              </a:buClr>
              <a:buSzPts val="3500"/>
              <a:buNone/>
              <a:defRPr sz="3500">
                <a:solidFill>
                  <a:srgbClr val="FFB711"/>
                </a:solidFill>
              </a:defRPr>
            </a:lvl3pPr>
            <a:lvl4pPr lvl="3" rtl="0" algn="ctr">
              <a:spcBef>
                <a:spcPts val="0"/>
              </a:spcBef>
              <a:spcAft>
                <a:spcPts val="0"/>
              </a:spcAft>
              <a:buClr>
                <a:srgbClr val="FFB711"/>
              </a:buClr>
              <a:buSzPts val="3500"/>
              <a:buNone/>
              <a:defRPr sz="3500">
                <a:solidFill>
                  <a:srgbClr val="FFB711"/>
                </a:solidFill>
              </a:defRPr>
            </a:lvl4pPr>
            <a:lvl5pPr lvl="4" rtl="0" algn="ctr">
              <a:spcBef>
                <a:spcPts val="0"/>
              </a:spcBef>
              <a:spcAft>
                <a:spcPts val="0"/>
              </a:spcAft>
              <a:buClr>
                <a:srgbClr val="FFB711"/>
              </a:buClr>
              <a:buSzPts val="3500"/>
              <a:buNone/>
              <a:defRPr sz="3500">
                <a:solidFill>
                  <a:srgbClr val="FFB711"/>
                </a:solidFill>
              </a:defRPr>
            </a:lvl5pPr>
            <a:lvl6pPr lvl="5" rtl="0" algn="ctr">
              <a:spcBef>
                <a:spcPts val="0"/>
              </a:spcBef>
              <a:spcAft>
                <a:spcPts val="0"/>
              </a:spcAft>
              <a:buClr>
                <a:srgbClr val="FFB711"/>
              </a:buClr>
              <a:buSzPts val="3500"/>
              <a:buNone/>
              <a:defRPr sz="3500">
                <a:solidFill>
                  <a:srgbClr val="FFB711"/>
                </a:solidFill>
              </a:defRPr>
            </a:lvl6pPr>
            <a:lvl7pPr lvl="6" rtl="0" algn="ctr">
              <a:spcBef>
                <a:spcPts val="0"/>
              </a:spcBef>
              <a:spcAft>
                <a:spcPts val="0"/>
              </a:spcAft>
              <a:buClr>
                <a:srgbClr val="FFB711"/>
              </a:buClr>
              <a:buSzPts val="3500"/>
              <a:buNone/>
              <a:defRPr sz="3500">
                <a:solidFill>
                  <a:srgbClr val="FFB711"/>
                </a:solidFill>
              </a:defRPr>
            </a:lvl7pPr>
            <a:lvl8pPr lvl="7" rtl="0" algn="ctr">
              <a:spcBef>
                <a:spcPts val="0"/>
              </a:spcBef>
              <a:spcAft>
                <a:spcPts val="0"/>
              </a:spcAft>
              <a:buClr>
                <a:srgbClr val="FFB711"/>
              </a:buClr>
              <a:buSzPts val="3500"/>
              <a:buNone/>
              <a:defRPr sz="3500">
                <a:solidFill>
                  <a:srgbClr val="FFB711"/>
                </a:solidFill>
              </a:defRPr>
            </a:lvl8pPr>
            <a:lvl9pPr lvl="8" rtl="0" algn="ctr">
              <a:spcBef>
                <a:spcPts val="0"/>
              </a:spcBef>
              <a:spcAft>
                <a:spcPts val="0"/>
              </a:spcAft>
              <a:buClr>
                <a:srgbClr val="FFB711"/>
              </a:buClr>
              <a:buSzPts val="3500"/>
              <a:buNone/>
              <a:defRPr sz="3500">
                <a:solidFill>
                  <a:srgbClr val="FFB711"/>
                </a:solidFill>
              </a:defRPr>
            </a:lvl9pPr>
          </a:lstStyle>
          <a:p>
            <a:r>
              <a:t>xx%</a:t>
            </a:r>
          </a:p>
        </p:txBody>
      </p:sp>
      <p:sp>
        <p:nvSpPr>
          <p:cNvPr id="1647" name="Google Shape;1647;p274"/>
          <p:cNvSpPr txBox="1"/>
          <p:nvPr>
            <p:ph idx="1" type="subTitle"/>
          </p:nvPr>
        </p:nvSpPr>
        <p:spPr>
          <a:xfrm>
            <a:off x="2080500" y="3546000"/>
            <a:ext cx="2196000" cy="381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2pPr>
            <a:lvl3pPr lvl="2"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3pPr>
            <a:lvl4pPr lvl="3"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4pPr>
            <a:lvl5pPr lvl="4"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5pPr>
            <a:lvl6pPr lvl="5"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6pPr>
            <a:lvl7pPr lvl="6"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7pPr>
            <a:lvl8pPr lvl="7"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8pPr>
            <a:lvl9pPr lvl="8" rtl="0">
              <a:spcBef>
                <a:spcPts val="1600"/>
              </a:spcBef>
              <a:spcAft>
                <a:spcPts val="1600"/>
              </a:spcAft>
              <a:buSzPts val="1400"/>
              <a:buFont typeface="Montserrat ExtraBold"/>
              <a:buNone/>
              <a:defRPr>
                <a:latin typeface="Montserrat ExtraBold"/>
                <a:ea typeface="Montserrat ExtraBold"/>
                <a:cs typeface="Montserrat ExtraBold"/>
                <a:sym typeface="Montserrat ExtraBold"/>
              </a:defRPr>
            </a:lvl9pPr>
          </a:lstStyle>
          <a:p/>
        </p:txBody>
      </p:sp>
      <p:sp>
        <p:nvSpPr>
          <p:cNvPr id="1648" name="Google Shape;1648;p274"/>
          <p:cNvSpPr txBox="1"/>
          <p:nvPr>
            <p:ph hasCustomPrompt="1" idx="3" type="title"/>
          </p:nvPr>
        </p:nvSpPr>
        <p:spPr>
          <a:xfrm>
            <a:off x="4868700" y="3657600"/>
            <a:ext cx="1285200" cy="72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B711"/>
              </a:buClr>
              <a:buSzPts val="3500"/>
              <a:buNone/>
              <a:defRPr sz="3500">
                <a:solidFill>
                  <a:srgbClr val="FFB711"/>
                </a:solidFill>
              </a:defRPr>
            </a:lvl1pPr>
            <a:lvl2pPr lvl="1" rtl="0" algn="ctr">
              <a:spcBef>
                <a:spcPts val="0"/>
              </a:spcBef>
              <a:spcAft>
                <a:spcPts val="0"/>
              </a:spcAft>
              <a:buClr>
                <a:srgbClr val="FFB711"/>
              </a:buClr>
              <a:buSzPts val="3500"/>
              <a:buNone/>
              <a:defRPr sz="3500">
                <a:solidFill>
                  <a:srgbClr val="FFB711"/>
                </a:solidFill>
              </a:defRPr>
            </a:lvl2pPr>
            <a:lvl3pPr lvl="2" rtl="0" algn="ctr">
              <a:spcBef>
                <a:spcPts val="0"/>
              </a:spcBef>
              <a:spcAft>
                <a:spcPts val="0"/>
              </a:spcAft>
              <a:buClr>
                <a:srgbClr val="FFB711"/>
              </a:buClr>
              <a:buSzPts val="3500"/>
              <a:buNone/>
              <a:defRPr sz="3500">
                <a:solidFill>
                  <a:srgbClr val="FFB711"/>
                </a:solidFill>
              </a:defRPr>
            </a:lvl3pPr>
            <a:lvl4pPr lvl="3" rtl="0" algn="ctr">
              <a:spcBef>
                <a:spcPts val="0"/>
              </a:spcBef>
              <a:spcAft>
                <a:spcPts val="0"/>
              </a:spcAft>
              <a:buClr>
                <a:srgbClr val="FFB711"/>
              </a:buClr>
              <a:buSzPts val="3500"/>
              <a:buNone/>
              <a:defRPr sz="3500">
                <a:solidFill>
                  <a:srgbClr val="FFB711"/>
                </a:solidFill>
              </a:defRPr>
            </a:lvl4pPr>
            <a:lvl5pPr lvl="4" rtl="0" algn="ctr">
              <a:spcBef>
                <a:spcPts val="0"/>
              </a:spcBef>
              <a:spcAft>
                <a:spcPts val="0"/>
              </a:spcAft>
              <a:buClr>
                <a:srgbClr val="FFB711"/>
              </a:buClr>
              <a:buSzPts val="3500"/>
              <a:buNone/>
              <a:defRPr sz="3500">
                <a:solidFill>
                  <a:srgbClr val="FFB711"/>
                </a:solidFill>
              </a:defRPr>
            </a:lvl5pPr>
            <a:lvl6pPr lvl="5" rtl="0" algn="ctr">
              <a:spcBef>
                <a:spcPts val="0"/>
              </a:spcBef>
              <a:spcAft>
                <a:spcPts val="0"/>
              </a:spcAft>
              <a:buClr>
                <a:srgbClr val="FFB711"/>
              </a:buClr>
              <a:buSzPts val="3500"/>
              <a:buNone/>
              <a:defRPr sz="3500">
                <a:solidFill>
                  <a:srgbClr val="FFB711"/>
                </a:solidFill>
              </a:defRPr>
            </a:lvl6pPr>
            <a:lvl7pPr lvl="6" rtl="0" algn="ctr">
              <a:spcBef>
                <a:spcPts val="0"/>
              </a:spcBef>
              <a:spcAft>
                <a:spcPts val="0"/>
              </a:spcAft>
              <a:buClr>
                <a:srgbClr val="FFB711"/>
              </a:buClr>
              <a:buSzPts val="3500"/>
              <a:buNone/>
              <a:defRPr sz="3500">
                <a:solidFill>
                  <a:srgbClr val="FFB711"/>
                </a:solidFill>
              </a:defRPr>
            </a:lvl7pPr>
            <a:lvl8pPr lvl="7" rtl="0" algn="ctr">
              <a:spcBef>
                <a:spcPts val="0"/>
              </a:spcBef>
              <a:spcAft>
                <a:spcPts val="0"/>
              </a:spcAft>
              <a:buClr>
                <a:srgbClr val="FFB711"/>
              </a:buClr>
              <a:buSzPts val="3500"/>
              <a:buNone/>
              <a:defRPr sz="3500">
                <a:solidFill>
                  <a:srgbClr val="FFB711"/>
                </a:solidFill>
              </a:defRPr>
            </a:lvl8pPr>
            <a:lvl9pPr lvl="8" rtl="0" algn="ctr">
              <a:spcBef>
                <a:spcPts val="0"/>
              </a:spcBef>
              <a:spcAft>
                <a:spcPts val="0"/>
              </a:spcAft>
              <a:buClr>
                <a:srgbClr val="FFB711"/>
              </a:buClr>
              <a:buSzPts val="3500"/>
              <a:buNone/>
              <a:defRPr sz="3500">
                <a:solidFill>
                  <a:srgbClr val="FFB711"/>
                </a:solidFill>
              </a:defRPr>
            </a:lvl9pPr>
          </a:lstStyle>
          <a:p>
            <a:r>
              <a:t>xx%</a:t>
            </a:r>
          </a:p>
        </p:txBody>
      </p:sp>
      <p:sp>
        <p:nvSpPr>
          <p:cNvPr id="1649" name="Google Shape;1649;p274"/>
          <p:cNvSpPr txBox="1"/>
          <p:nvPr>
            <p:ph idx="4" type="subTitle"/>
          </p:nvPr>
        </p:nvSpPr>
        <p:spPr>
          <a:xfrm>
            <a:off x="6229200" y="3546000"/>
            <a:ext cx="2194800" cy="381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2pPr>
            <a:lvl3pPr lvl="2"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3pPr>
            <a:lvl4pPr lvl="3"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4pPr>
            <a:lvl5pPr lvl="4"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5pPr>
            <a:lvl6pPr lvl="5"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6pPr>
            <a:lvl7pPr lvl="6"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7pPr>
            <a:lvl8pPr lvl="7"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8pPr>
            <a:lvl9pPr lvl="8" rtl="0">
              <a:spcBef>
                <a:spcPts val="1600"/>
              </a:spcBef>
              <a:spcAft>
                <a:spcPts val="1600"/>
              </a:spcAft>
              <a:buSzPts val="1400"/>
              <a:buFont typeface="Montserrat ExtraBold"/>
              <a:buNone/>
              <a:defRPr>
                <a:latin typeface="Montserrat ExtraBold"/>
                <a:ea typeface="Montserrat ExtraBold"/>
                <a:cs typeface="Montserrat ExtraBold"/>
                <a:sym typeface="Montserrat ExtraBold"/>
              </a:defRPr>
            </a:lvl9pPr>
          </a:lstStyle>
          <a:p/>
        </p:txBody>
      </p:sp>
      <p:sp>
        <p:nvSpPr>
          <p:cNvPr id="1650" name="Google Shape;1650;p274"/>
          <p:cNvSpPr txBox="1"/>
          <p:nvPr>
            <p:ph idx="5" type="subTitle"/>
          </p:nvPr>
        </p:nvSpPr>
        <p:spPr>
          <a:xfrm>
            <a:off x="2089325" y="3933600"/>
            <a:ext cx="2194800" cy="524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51" name="Google Shape;1651;p274"/>
          <p:cNvSpPr txBox="1"/>
          <p:nvPr>
            <p:ph idx="6" type="subTitle"/>
          </p:nvPr>
        </p:nvSpPr>
        <p:spPr>
          <a:xfrm>
            <a:off x="6229200" y="3933600"/>
            <a:ext cx="2194800" cy="524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52" name="Google Shape;1652;p2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text boxes">
  <p:cSld name="CUSTOM_9_1">
    <p:spTree>
      <p:nvGrpSpPr>
        <p:cNvPr id="1653" name="Shape 1653"/>
        <p:cNvGrpSpPr/>
        <p:nvPr/>
      </p:nvGrpSpPr>
      <p:grpSpPr>
        <a:xfrm>
          <a:off x="0" y="0"/>
          <a:ext cx="0" cy="0"/>
          <a:chOff x="0" y="0"/>
          <a:chExt cx="0" cy="0"/>
        </a:xfrm>
      </p:grpSpPr>
      <p:sp>
        <p:nvSpPr>
          <p:cNvPr id="1654" name="Google Shape;1654;p275"/>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655" name="Google Shape;1655;p275"/>
          <p:cNvSpPr txBox="1"/>
          <p:nvPr>
            <p:ph hasCustomPrompt="1" idx="2" type="title"/>
          </p:nvPr>
        </p:nvSpPr>
        <p:spPr>
          <a:xfrm>
            <a:off x="866775" y="3196350"/>
            <a:ext cx="2430300" cy="406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500"/>
              <a:buNone/>
              <a:defRPr sz="1600">
                <a:solidFill>
                  <a:srgbClr val="000000"/>
                </a:solidFill>
              </a:defRPr>
            </a:lvl1pPr>
            <a:lvl2pPr lvl="1" rtl="0" algn="r">
              <a:spcBef>
                <a:spcPts val="0"/>
              </a:spcBef>
              <a:spcAft>
                <a:spcPts val="0"/>
              </a:spcAft>
              <a:buClr>
                <a:srgbClr val="000000"/>
              </a:buClr>
              <a:buSzPts val="2500"/>
              <a:buNone/>
              <a:defRPr sz="2500">
                <a:solidFill>
                  <a:srgbClr val="000000"/>
                </a:solidFill>
              </a:defRPr>
            </a:lvl2pPr>
            <a:lvl3pPr lvl="2" rtl="0" algn="r">
              <a:spcBef>
                <a:spcPts val="0"/>
              </a:spcBef>
              <a:spcAft>
                <a:spcPts val="0"/>
              </a:spcAft>
              <a:buClr>
                <a:srgbClr val="000000"/>
              </a:buClr>
              <a:buSzPts val="2500"/>
              <a:buNone/>
              <a:defRPr sz="2500">
                <a:solidFill>
                  <a:srgbClr val="000000"/>
                </a:solidFill>
              </a:defRPr>
            </a:lvl3pPr>
            <a:lvl4pPr lvl="3" rtl="0" algn="r">
              <a:spcBef>
                <a:spcPts val="0"/>
              </a:spcBef>
              <a:spcAft>
                <a:spcPts val="0"/>
              </a:spcAft>
              <a:buClr>
                <a:srgbClr val="000000"/>
              </a:buClr>
              <a:buSzPts val="2500"/>
              <a:buNone/>
              <a:defRPr sz="2500">
                <a:solidFill>
                  <a:srgbClr val="000000"/>
                </a:solidFill>
              </a:defRPr>
            </a:lvl4pPr>
            <a:lvl5pPr lvl="4" rtl="0" algn="r">
              <a:spcBef>
                <a:spcPts val="0"/>
              </a:spcBef>
              <a:spcAft>
                <a:spcPts val="0"/>
              </a:spcAft>
              <a:buClr>
                <a:srgbClr val="000000"/>
              </a:buClr>
              <a:buSzPts val="2500"/>
              <a:buNone/>
              <a:defRPr sz="2500">
                <a:solidFill>
                  <a:srgbClr val="000000"/>
                </a:solidFill>
              </a:defRPr>
            </a:lvl5pPr>
            <a:lvl6pPr lvl="5" rtl="0" algn="r">
              <a:spcBef>
                <a:spcPts val="0"/>
              </a:spcBef>
              <a:spcAft>
                <a:spcPts val="0"/>
              </a:spcAft>
              <a:buClr>
                <a:srgbClr val="000000"/>
              </a:buClr>
              <a:buSzPts val="2500"/>
              <a:buNone/>
              <a:defRPr sz="2500">
                <a:solidFill>
                  <a:srgbClr val="000000"/>
                </a:solidFill>
              </a:defRPr>
            </a:lvl6pPr>
            <a:lvl7pPr lvl="6" rtl="0" algn="r">
              <a:spcBef>
                <a:spcPts val="0"/>
              </a:spcBef>
              <a:spcAft>
                <a:spcPts val="0"/>
              </a:spcAft>
              <a:buClr>
                <a:srgbClr val="000000"/>
              </a:buClr>
              <a:buSzPts val="2500"/>
              <a:buNone/>
              <a:defRPr sz="2500">
                <a:solidFill>
                  <a:srgbClr val="000000"/>
                </a:solidFill>
              </a:defRPr>
            </a:lvl7pPr>
            <a:lvl8pPr lvl="7" rtl="0" algn="r">
              <a:spcBef>
                <a:spcPts val="0"/>
              </a:spcBef>
              <a:spcAft>
                <a:spcPts val="0"/>
              </a:spcAft>
              <a:buClr>
                <a:srgbClr val="000000"/>
              </a:buClr>
              <a:buSzPts val="2500"/>
              <a:buNone/>
              <a:defRPr sz="2500">
                <a:solidFill>
                  <a:srgbClr val="000000"/>
                </a:solidFill>
              </a:defRPr>
            </a:lvl8pPr>
            <a:lvl9pPr lvl="8" rtl="0" algn="r">
              <a:spcBef>
                <a:spcPts val="0"/>
              </a:spcBef>
              <a:spcAft>
                <a:spcPts val="0"/>
              </a:spcAft>
              <a:buClr>
                <a:srgbClr val="000000"/>
              </a:buClr>
              <a:buSzPts val="2500"/>
              <a:buNone/>
              <a:defRPr sz="2500">
                <a:solidFill>
                  <a:srgbClr val="000000"/>
                </a:solidFill>
              </a:defRPr>
            </a:lvl9pPr>
          </a:lstStyle>
          <a:p>
            <a:r>
              <a:t>xx%</a:t>
            </a:r>
          </a:p>
        </p:txBody>
      </p:sp>
      <p:sp>
        <p:nvSpPr>
          <p:cNvPr id="1656" name="Google Shape;1656;p275"/>
          <p:cNvSpPr txBox="1"/>
          <p:nvPr>
            <p:ph hasCustomPrompt="1" idx="3" type="title"/>
          </p:nvPr>
        </p:nvSpPr>
        <p:spPr>
          <a:xfrm>
            <a:off x="866775" y="1824750"/>
            <a:ext cx="2430300" cy="406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500"/>
              <a:buNone/>
              <a:defRPr sz="1600">
                <a:solidFill>
                  <a:srgbClr val="000000"/>
                </a:solidFill>
              </a:defRPr>
            </a:lvl1pPr>
            <a:lvl2pPr lvl="1" rtl="0" algn="r">
              <a:spcBef>
                <a:spcPts val="0"/>
              </a:spcBef>
              <a:spcAft>
                <a:spcPts val="0"/>
              </a:spcAft>
              <a:buClr>
                <a:srgbClr val="000000"/>
              </a:buClr>
              <a:buSzPts val="2500"/>
              <a:buNone/>
              <a:defRPr sz="2500">
                <a:solidFill>
                  <a:srgbClr val="000000"/>
                </a:solidFill>
              </a:defRPr>
            </a:lvl2pPr>
            <a:lvl3pPr lvl="2" rtl="0" algn="r">
              <a:spcBef>
                <a:spcPts val="0"/>
              </a:spcBef>
              <a:spcAft>
                <a:spcPts val="0"/>
              </a:spcAft>
              <a:buClr>
                <a:srgbClr val="000000"/>
              </a:buClr>
              <a:buSzPts val="2500"/>
              <a:buNone/>
              <a:defRPr sz="2500">
                <a:solidFill>
                  <a:srgbClr val="000000"/>
                </a:solidFill>
              </a:defRPr>
            </a:lvl3pPr>
            <a:lvl4pPr lvl="3" rtl="0" algn="r">
              <a:spcBef>
                <a:spcPts val="0"/>
              </a:spcBef>
              <a:spcAft>
                <a:spcPts val="0"/>
              </a:spcAft>
              <a:buClr>
                <a:srgbClr val="000000"/>
              </a:buClr>
              <a:buSzPts val="2500"/>
              <a:buNone/>
              <a:defRPr sz="2500">
                <a:solidFill>
                  <a:srgbClr val="000000"/>
                </a:solidFill>
              </a:defRPr>
            </a:lvl4pPr>
            <a:lvl5pPr lvl="4" rtl="0" algn="r">
              <a:spcBef>
                <a:spcPts val="0"/>
              </a:spcBef>
              <a:spcAft>
                <a:spcPts val="0"/>
              </a:spcAft>
              <a:buClr>
                <a:srgbClr val="000000"/>
              </a:buClr>
              <a:buSzPts val="2500"/>
              <a:buNone/>
              <a:defRPr sz="2500">
                <a:solidFill>
                  <a:srgbClr val="000000"/>
                </a:solidFill>
              </a:defRPr>
            </a:lvl5pPr>
            <a:lvl6pPr lvl="5" rtl="0" algn="r">
              <a:spcBef>
                <a:spcPts val="0"/>
              </a:spcBef>
              <a:spcAft>
                <a:spcPts val="0"/>
              </a:spcAft>
              <a:buClr>
                <a:srgbClr val="000000"/>
              </a:buClr>
              <a:buSzPts val="2500"/>
              <a:buNone/>
              <a:defRPr sz="2500">
                <a:solidFill>
                  <a:srgbClr val="000000"/>
                </a:solidFill>
              </a:defRPr>
            </a:lvl6pPr>
            <a:lvl7pPr lvl="6" rtl="0" algn="r">
              <a:spcBef>
                <a:spcPts val="0"/>
              </a:spcBef>
              <a:spcAft>
                <a:spcPts val="0"/>
              </a:spcAft>
              <a:buClr>
                <a:srgbClr val="000000"/>
              </a:buClr>
              <a:buSzPts val="2500"/>
              <a:buNone/>
              <a:defRPr sz="2500">
                <a:solidFill>
                  <a:srgbClr val="000000"/>
                </a:solidFill>
              </a:defRPr>
            </a:lvl7pPr>
            <a:lvl8pPr lvl="7" rtl="0" algn="r">
              <a:spcBef>
                <a:spcPts val="0"/>
              </a:spcBef>
              <a:spcAft>
                <a:spcPts val="0"/>
              </a:spcAft>
              <a:buClr>
                <a:srgbClr val="000000"/>
              </a:buClr>
              <a:buSzPts val="2500"/>
              <a:buNone/>
              <a:defRPr sz="2500">
                <a:solidFill>
                  <a:srgbClr val="000000"/>
                </a:solidFill>
              </a:defRPr>
            </a:lvl8pPr>
            <a:lvl9pPr lvl="8" rtl="0" algn="r">
              <a:spcBef>
                <a:spcPts val="0"/>
              </a:spcBef>
              <a:spcAft>
                <a:spcPts val="0"/>
              </a:spcAft>
              <a:buClr>
                <a:srgbClr val="000000"/>
              </a:buClr>
              <a:buSzPts val="2500"/>
              <a:buNone/>
              <a:defRPr sz="2500">
                <a:solidFill>
                  <a:srgbClr val="000000"/>
                </a:solidFill>
              </a:defRPr>
            </a:lvl9pPr>
          </a:lstStyle>
          <a:p>
            <a:r>
              <a:t>xx%</a:t>
            </a:r>
          </a:p>
        </p:txBody>
      </p:sp>
      <p:sp>
        <p:nvSpPr>
          <p:cNvPr id="1657" name="Google Shape;1657;p275"/>
          <p:cNvSpPr txBox="1"/>
          <p:nvPr>
            <p:ph idx="1" type="subTitle"/>
          </p:nvPr>
        </p:nvSpPr>
        <p:spPr>
          <a:xfrm>
            <a:off x="877000" y="2153800"/>
            <a:ext cx="2430300" cy="524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58" name="Google Shape;1658;p275"/>
          <p:cNvSpPr txBox="1"/>
          <p:nvPr>
            <p:ph idx="4" type="subTitle"/>
          </p:nvPr>
        </p:nvSpPr>
        <p:spPr>
          <a:xfrm>
            <a:off x="877000" y="3526950"/>
            <a:ext cx="2430300" cy="524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59" name="Google Shape;1659;p2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ercentages 2">
  <p:cSld name="CUSTOM_10">
    <p:spTree>
      <p:nvGrpSpPr>
        <p:cNvPr id="1660" name="Shape 1660"/>
        <p:cNvGrpSpPr/>
        <p:nvPr/>
      </p:nvGrpSpPr>
      <p:grpSpPr>
        <a:xfrm>
          <a:off x="0" y="0"/>
          <a:ext cx="0" cy="0"/>
          <a:chOff x="0" y="0"/>
          <a:chExt cx="0" cy="0"/>
        </a:xfrm>
      </p:grpSpPr>
      <p:sp>
        <p:nvSpPr>
          <p:cNvPr id="1661" name="Google Shape;1661;p276"/>
          <p:cNvSpPr txBox="1"/>
          <p:nvPr>
            <p:ph type="title"/>
          </p:nvPr>
        </p:nvSpPr>
        <p:spPr>
          <a:xfrm flipH="1">
            <a:off x="720000" y="540000"/>
            <a:ext cx="7704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662" name="Google Shape;1662;p276"/>
          <p:cNvSpPr txBox="1"/>
          <p:nvPr>
            <p:ph hasCustomPrompt="1" idx="2" type="title"/>
          </p:nvPr>
        </p:nvSpPr>
        <p:spPr>
          <a:xfrm>
            <a:off x="5536500" y="2510550"/>
            <a:ext cx="2430300" cy="406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200"/>
              <a:buNone/>
              <a:defRPr sz="2200">
                <a:solidFill>
                  <a:srgbClr val="000000"/>
                </a:solidFill>
              </a:defRPr>
            </a:lvl1pPr>
            <a:lvl2pPr lvl="1" rtl="0" algn="r">
              <a:spcBef>
                <a:spcPts val="0"/>
              </a:spcBef>
              <a:spcAft>
                <a:spcPts val="0"/>
              </a:spcAft>
              <a:buClr>
                <a:srgbClr val="000000"/>
              </a:buClr>
              <a:buSzPts val="2200"/>
              <a:buNone/>
              <a:defRPr sz="2200">
                <a:solidFill>
                  <a:srgbClr val="000000"/>
                </a:solidFill>
              </a:defRPr>
            </a:lvl2pPr>
            <a:lvl3pPr lvl="2" rtl="0" algn="r">
              <a:spcBef>
                <a:spcPts val="0"/>
              </a:spcBef>
              <a:spcAft>
                <a:spcPts val="0"/>
              </a:spcAft>
              <a:buClr>
                <a:srgbClr val="000000"/>
              </a:buClr>
              <a:buSzPts val="2200"/>
              <a:buNone/>
              <a:defRPr sz="2200">
                <a:solidFill>
                  <a:srgbClr val="000000"/>
                </a:solidFill>
              </a:defRPr>
            </a:lvl3pPr>
            <a:lvl4pPr lvl="3" rtl="0" algn="r">
              <a:spcBef>
                <a:spcPts val="0"/>
              </a:spcBef>
              <a:spcAft>
                <a:spcPts val="0"/>
              </a:spcAft>
              <a:buClr>
                <a:srgbClr val="000000"/>
              </a:buClr>
              <a:buSzPts val="2200"/>
              <a:buNone/>
              <a:defRPr sz="2200">
                <a:solidFill>
                  <a:srgbClr val="000000"/>
                </a:solidFill>
              </a:defRPr>
            </a:lvl4pPr>
            <a:lvl5pPr lvl="4" rtl="0" algn="r">
              <a:spcBef>
                <a:spcPts val="0"/>
              </a:spcBef>
              <a:spcAft>
                <a:spcPts val="0"/>
              </a:spcAft>
              <a:buClr>
                <a:srgbClr val="000000"/>
              </a:buClr>
              <a:buSzPts val="2200"/>
              <a:buNone/>
              <a:defRPr sz="2200">
                <a:solidFill>
                  <a:srgbClr val="000000"/>
                </a:solidFill>
              </a:defRPr>
            </a:lvl5pPr>
            <a:lvl6pPr lvl="5" rtl="0" algn="r">
              <a:spcBef>
                <a:spcPts val="0"/>
              </a:spcBef>
              <a:spcAft>
                <a:spcPts val="0"/>
              </a:spcAft>
              <a:buClr>
                <a:srgbClr val="000000"/>
              </a:buClr>
              <a:buSzPts val="2200"/>
              <a:buNone/>
              <a:defRPr sz="2200">
                <a:solidFill>
                  <a:srgbClr val="000000"/>
                </a:solidFill>
              </a:defRPr>
            </a:lvl6pPr>
            <a:lvl7pPr lvl="6" rtl="0" algn="r">
              <a:spcBef>
                <a:spcPts val="0"/>
              </a:spcBef>
              <a:spcAft>
                <a:spcPts val="0"/>
              </a:spcAft>
              <a:buClr>
                <a:srgbClr val="000000"/>
              </a:buClr>
              <a:buSzPts val="2200"/>
              <a:buNone/>
              <a:defRPr sz="2200">
                <a:solidFill>
                  <a:srgbClr val="000000"/>
                </a:solidFill>
              </a:defRPr>
            </a:lvl7pPr>
            <a:lvl8pPr lvl="7" rtl="0" algn="r">
              <a:spcBef>
                <a:spcPts val="0"/>
              </a:spcBef>
              <a:spcAft>
                <a:spcPts val="0"/>
              </a:spcAft>
              <a:buClr>
                <a:srgbClr val="000000"/>
              </a:buClr>
              <a:buSzPts val="2200"/>
              <a:buNone/>
              <a:defRPr sz="2200">
                <a:solidFill>
                  <a:srgbClr val="000000"/>
                </a:solidFill>
              </a:defRPr>
            </a:lvl8pPr>
            <a:lvl9pPr lvl="8" rtl="0" algn="r">
              <a:spcBef>
                <a:spcPts val="0"/>
              </a:spcBef>
              <a:spcAft>
                <a:spcPts val="0"/>
              </a:spcAft>
              <a:buClr>
                <a:srgbClr val="000000"/>
              </a:buClr>
              <a:buSzPts val="2200"/>
              <a:buNone/>
              <a:defRPr sz="2200">
                <a:solidFill>
                  <a:srgbClr val="000000"/>
                </a:solidFill>
              </a:defRPr>
            </a:lvl9pPr>
          </a:lstStyle>
          <a:p>
            <a:r>
              <a:t>xx%</a:t>
            </a:r>
          </a:p>
        </p:txBody>
      </p:sp>
      <p:sp>
        <p:nvSpPr>
          <p:cNvPr id="1663" name="Google Shape;1663;p276"/>
          <p:cNvSpPr txBox="1"/>
          <p:nvPr>
            <p:ph hasCustomPrompt="1" idx="3" type="title"/>
          </p:nvPr>
        </p:nvSpPr>
        <p:spPr>
          <a:xfrm>
            <a:off x="5536500" y="1291350"/>
            <a:ext cx="2430300" cy="406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200"/>
              <a:buNone/>
              <a:defRPr sz="2200">
                <a:solidFill>
                  <a:srgbClr val="000000"/>
                </a:solidFill>
              </a:defRPr>
            </a:lvl1pPr>
            <a:lvl2pPr lvl="1" rtl="0" algn="r">
              <a:spcBef>
                <a:spcPts val="0"/>
              </a:spcBef>
              <a:spcAft>
                <a:spcPts val="0"/>
              </a:spcAft>
              <a:buClr>
                <a:srgbClr val="000000"/>
              </a:buClr>
              <a:buSzPts val="2200"/>
              <a:buNone/>
              <a:defRPr sz="2200">
                <a:solidFill>
                  <a:srgbClr val="000000"/>
                </a:solidFill>
              </a:defRPr>
            </a:lvl2pPr>
            <a:lvl3pPr lvl="2" rtl="0" algn="r">
              <a:spcBef>
                <a:spcPts val="0"/>
              </a:spcBef>
              <a:spcAft>
                <a:spcPts val="0"/>
              </a:spcAft>
              <a:buClr>
                <a:srgbClr val="000000"/>
              </a:buClr>
              <a:buSzPts val="2200"/>
              <a:buNone/>
              <a:defRPr sz="2200">
                <a:solidFill>
                  <a:srgbClr val="000000"/>
                </a:solidFill>
              </a:defRPr>
            </a:lvl3pPr>
            <a:lvl4pPr lvl="3" rtl="0" algn="r">
              <a:spcBef>
                <a:spcPts val="0"/>
              </a:spcBef>
              <a:spcAft>
                <a:spcPts val="0"/>
              </a:spcAft>
              <a:buClr>
                <a:srgbClr val="000000"/>
              </a:buClr>
              <a:buSzPts val="2200"/>
              <a:buNone/>
              <a:defRPr sz="2200">
                <a:solidFill>
                  <a:srgbClr val="000000"/>
                </a:solidFill>
              </a:defRPr>
            </a:lvl4pPr>
            <a:lvl5pPr lvl="4" rtl="0" algn="r">
              <a:spcBef>
                <a:spcPts val="0"/>
              </a:spcBef>
              <a:spcAft>
                <a:spcPts val="0"/>
              </a:spcAft>
              <a:buClr>
                <a:srgbClr val="000000"/>
              </a:buClr>
              <a:buSzPts val="2200"/>
              <a:buNone/>
              <a:defRPr sz="2200">
                <a:solidFill>
                  <a:srgbClr val="000000"/>
                </a:solidFill>
              </a:defRPr>
            </a:lvl5pPr>
            <a:lvl6pPr lvl="5" rtl="0" algn="r">
              <a:spcBef>
                <a:spcPts val="0"/>
              </a:spcBef>
              <a:spcAft>
                <a:spcPts val="0"/>
              </a:spcAft>
              <a:buClr>
                <a:srgbClr val="000000"/>
              </a:buClr>
              <a:buSzPts val="2200"/>
              <a:buNone/>
              <a:defRPr sz="2200">
                <a:solidFill>
                  <a:srgbClr val="000000"/>
                </a:solidFill>
              </a:defRPr>
            </a:lvl6pPr>
            <a:lvl7pPr lvl="6" rtl="0" algn="r">
              <a:spcBef>
                <a:spcPts val="0"/>
              </a:spcBef>
              <a:spcAft>
                <a:spcPts val="0"/>
              </a:spcAft>
              <a:buClr>
                <a:srgbClr val="000000"/>
              </a:buClr>
              <a:buSzPts val="2200"/>
              <a:buNone/>
              <a:defRPr sz="2200">
                <a:solidFill>
                  <a:srgbClr val="000000"/>
                </a:solidFill>
              </a:defRPr>
            </a:lvl7pPr>
            <a:lvl8pPr lvl="7" rtl="0" algn="r">
              <a:spcBef>
                <a:spcPts val="0"/>
              </a:spcBef>
              <a:spcAft>
                <a:spcPts val="0"/>
              </a:spcAft>
              <a:buClr>
                <a:srgbClr val="000000"/>
              </a:buClr>
              <a:buSzPts val="2200"/>
              <a:buNone/>
              <a:defRPr sz="2200">
                <a:solidFill>
                  <a:srgbClr val="000000"/>
                </a:solidFill>
              </a:defRPr>
            </a:lvl8pPr>
            <a:lvl9pPr lvl="8" rtl="0" algn="r">
              <a:spcBef>
                <a:spcPts val="0"/>
              </a:spcBef>
              <a:spcAft>
                <a:spcPts val="0"/>
              </a:spcAft>
              <a:buClr>
                <a:srgbClr val="000000"/>
              </a:buClr>
              <a:buSzPts val="2200"/>
              <a:buNone/>
              <a:defRPr sz="2200">
                <a:solidFill>
                  <a:srgbClr val="000000"/>
                </a:solidFill>
              </a:defRPr>
            </a:lvl9pPr>
          </a:lstStyle>
          <a:p>
            <a:r>
              <a:t>xx%</a:t>
            </a:r>
          </a:p>
        </p:txBody>
      </p:sp>
      <p:sp>
        <p:nvSpPr>
          <p:cNvPr id="1664" name="Google Shape;1664;p276"/>
          <p:cNvSpPr txBox="1"/>
          <p:nvPr>
            <p:ph hasCustomPrompt="1" idx="4" type="title"/>
          </p:nvPr>
        </p:nvSpPr>
        <p:spPr>
          <a:xfrm>
            <a:off x="5536500" y="3729750"/>
            <a:ext cx="2430300" cy="406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200"/>
              <a:buNone/>
              <a:defRPr sz="2200">
                <a:solidFill>
                  <a:srgbClr val="000000"/>
                </a:solidFill>
              </a:defRPr>
            </a:lvl1pPr>
            <a:lvl2pPr lvl="1" rtl="0" algn="r">
              <a:spcBef>
                <a:spcPts val="0"/>
              </a:spcBef>
              <a:spcAft>
                <a:spcPts val="0"/>
              </a:spcAft>
              <a:buClr>
                <a:srgbClr val="000000"/>
              </a:buClr>
              <a:buSzPts val="2200"/>
              <a:buNone/>
              <a:defRPr sz="2200">
                <a:solidFill>
                  <a:srgbClr val="000000"/>
                </a:solidFill>
              </a:defRPr>
            </a:lvl2pPr>
            <a:lvl3pPr lvl="2" rtl="0" algn="r">
              <a:spcBef>
                <a:spcPts val="0"/>
              </a:spcBef>
              <a:spcAft>
                <a:spcPts val="0"/>
              </a:spcAft>
              <a:buClr>
                <a:srgbClr val="000000"/>
              </a:buClr>
              <a:buSzPts val="2200"/>
              <a:buNone/>
              <a:defRPr sz="2200">
                <a:solidFill>
                  <a:srgbClr val="000000"/>
                </a:solidFill>
              </a:defRPr>
            </a:lvl3pPr>
            <a:lvl4pPr lvl="3" rtl="0" algn="r">
              <a:spcBef>
                <a:spcPts val="0"/>
              </a:spcBef>
              <a:spcAft>
                <a:spcPts val="0"/>
              </a:spcAft>
              <a:buClr>
                <a:srgbClr val="000000"/>
              </a:buClr>
              <a:buSzPts val="2200"/>
              <a:buNone/>
              <a:defRPr sz="2200">
                <a:solidFill>
                  <a:srgbClr val="000000"/>
                </a:solidFill>
              </a:defRPr>
            </a:lvl4pPr>
            <a:lvl5pPr lvl="4" rtl="0" algn="r">
              <a:spcBef>
                <a:spcPts val="0"/>
              </a:spcBef>
              <a:spcAft>
                <a:spcPts val="0"/>
              </a:spcAft>
              <a:buClr>
                <a:srgbClr val="000000"/>
              </a:buClr>
              <a:buSzPts val="2200"/>
              <a:buNone/>
              <a:defRPr sz="2200">
                <a:solidFill>
                  <a:srgbClr val="000000"/>
                </a:solidFill>
              </a:defRPr>
            </a:lvl5pPr>
            <a:lvl6pPr lvl="5" rtl="0" algn="r">
              <a:spcBef>
                <a:spcPts val="0"/>
              </a:spcBef>
              <a:spcAft>
                <a:spcPts val="0"/>
              </a:spcAft>
              <a:buClr>
                <a:srgbClr val="000000"/>
              </a:buClr>
              <a:buSzPts val="2200"/>
              <a:buNone/>
              <a:defRPr sz="2200">
                <a:solidFill>
                  <a:srgbClr val="000000"/>
                </a:solidFill>
              </a:defRPr>
            </a:lvl6pPr>
            <a:lvl7pPr lvl="6" rtl="0" algn="r">
              <a:spcBef>
                <a:spcPts val="0"/>
              </a:spcBef>
              <a:spcAft>
                <a:spcPts val="0"/>
              </a:spcAft>
              <a:buClr>
                <a:srgbClr val="000000"/>
              </a:buClr>
              <a:buSzPts val="2200"/>
              <a:buNone/>
              <a:defRPr sz="2200">
                <a:solidFill>
                  <a:srgbClr val="000000"/>
                </a:solidFill>
              </a:defRPr>
            </a:lvl7pPr>
            <a:lvl8pPr lvl="7" rtl="0" algn="r">
              <a:spcBef>
                <a:spcPts val="0"/>
              </a:spcBef>
              <a:spcAft>
                <a:spcPts val="0"/>
              </a:spcAft>
              <a:buClr>
                <a:srgbClr val="000000"/>
              </a:buClr>
              <a:buSzPts val="2200"/>
              <a:buNone/>
              <a:defRPr sz="2200">
                <a:solidFill>
                  <a:srgbClr val="000000"/>
                </a:solidFill>
              </a:defRPr>
            </a:lvl8pPr>
            <a:lvl9pPr lvl="8" rtl="0" algn="r">
              <a:spcBef>
                <a:spcPts val="0"/>
              </a:spcBef>
              <a:spcAft>
                <a:spcPts val="0"/>
              </a:spcAft>
              <a:buClr>
                <a:srgbClr val="000000"/>
              </a:buClr>
              <a:buSzPts val="2200"/>
              <a:buNone/>
              <a:defRPr sz="2200">
                <a:solidFill>
                  <a:srgbClr val="000000"/>
                </a:solidFill>
              </a:defRPr>
            </a:lvl9pPr>
          </a:lstStyle>
          <a:p>
            <a:r>
              <a:t>xx%</a:t>
            </a:r>
          </a:p>
        </p:txBody>
      </p:sp>
      <p:sp>
        <p:nvSpPr>
          <p:cNvPr id="1665" name="Google Shape;1665;p276"/>
          <p:cNvSpPr txBox="1"/>
          <p:nvPr>
            <p:ph idx="1" type="subTitle"/>
          </p:nvPr>
        </p:nvSpPr>
        <p:spPr>
          <a:xfrm>
            <a:off x="5545725" y="1612125"/>
            <a:ext cx="2430300" cy="524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66" name="Google Shape;1666;p276"/>
          <p:cNvSpPr txBox="1"/>
          <p:nvPr>
            <p:ph idx="5" type="subTitle"/>
          </p:nvPr>
        </p:nvSpPr>
        <p:spPr>
          <a:xfrm>
            <a:off x="5545725" y="2917350"/>
            <a:ext cx="2430300" cy="524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67" name="Google Shape;1667;p276"/>
          <p:cNvSpPr txBox="1"/>
          <p:nvPr>
            <p:ph idx="6" type="subTitle"/>
          </p:nvPr>
        </p:nvSpPr>
        <p:spPr>
          <a:xfrm>
            <a:off x="5545725" y="4136550"/>
            <a:ext cx="2430300" cy="524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68" name="Google Shape;1668;p2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1">
    <p:spTree>
      <p:nvGrpSpPr>
        <p:cNvPr id="1669" name="Shape 1669"/>
        <p:cNvGrpSpPr/>
        <p:nvPr/>
      </p:nvGrpSpPr>
      <p:grpSpPr>
        <a:xfrm>
          <a:off x="0" y="0"/>
          <a:ext cx="0" cy="0"/>
          <a:chOff x="0" y="0"/>
          <a:chExt cx="0" cy="0"/>
        </a:xfrm>
      </p:grpSpPr>
      <p:sp>
        <p:nvSpPr>
          <p:cNvPr id="1670" name="Google Shape;1670;p277"/>
          <p:cNvSpPr txBox="1"/>
          <p:nvPr>
            <p:ph type="title"/>
          </p:nvPr>
        </p:nvSpPr>
        <p:spPr>
          <a:xfrm>
            <a:off x="720000" y="768600"/>
            <a:ext cx="3690000" cy="927000"/>
          </a:xfrm>
          <a:prstGeom prst="rect">
            <a:avLst/>
          </a:prstGeom>
        </p:spPr>
        <p:txBody>
          <a:bodyPr anchorCtr="0" anchor="t" bIns="91425" lIns="91425" spcFirstLastPara="1" rIns="91425" wrap="square" tIns="91425">
            <a:noAutofit/>
          </a:bodyPr>
          <a:lstStyle>
            <a:lvl1pPr lvl="0" rtl="0">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p:txBody>
      </p:sp>
      <p:sp>
        <p:nvSpPr>
          <p:cNvPr id="1671" name="Google Shape;1671;p277"/>
          <p:cNvSpPr txBox="1"/>
          <p:nvPr>
            <p:ph idx="1" type="subTitle"/>
          </p:nvPr>
        </p:nvSpPr>
        <p:spPr>
          <a:xfrm>
            <a:off x="720000" y="1729225"/>
            <a:ext cx="3690000" cy="36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Font typeface="Open Sans"/>
              <a:buNone/>
              <a:defRPr sz="1600">
                <a:solidFill>
                  <a:srgbClr val="FFFFFF"/>
                </a:solidFill>
                <a:highlight>
                  <a:srgbClr val="FFB200"/>
                </a:highlight>
                <a:latin typeface="Open Sans"/>
                <a:ea typeface="Open Sans"/>
                <a:cs typeface="Open Sans"/>
                <a:sym typeface="Open Sans"/>
              </a:defRPr>
            </a:lvl1pPr>
            <a:lvl2pPr lvl="1" rtl="0">
              <a:lnSpc>
                <a:spcPct val="100000"/>
              </a:lnSpc>
              <a:spcBef>
                <a:spcPts val="0"/>
              </a:spcBef>
              <a:spcAft>
                <a:spcPts val="0"/>
              </a:spcAft>
              <a:buClr>
                <a:srgbClr val="000000"/>
              </a:buClr>
              <a:buSzPts val="1600"/>
              <a:buNone/>
              <a:defRPr sz="1600">
                <a:solidFill>
                  <a:srgbClr val="000000"/>
                </a:solidFill>
              </a:defRPr>
            </a:lvl2pPr>
            <a:lvl3pPr lvl="2" rtl="0">
              <a:lnSpc>
                <a:spcPct val="100000"/>
              </a:lnSpc>
              <a:spcBef>
                <a:spcPts val="0"/>
              </a:spcBef>
              <a:spcAft>
                <a:spcPts val="0"/>
              </a:spcAft>
              <a:buClr>
                <a:srgbClr val="000000"/>
              </a:buClr>
              <a:buSzPts val="1600"/>
              <a:buNone/>
              <a:defRPr sz="1600">
                <a:solidFill>
                  <a:srgbClr val="000000"/>
                </a:solidFill>
              </a:defRPr>
            </a:lvl3pPr>
            <a:lvl4pPr lvl="3" rtl="0">
              <a:lnSpc>
                <a:spcPct val="100000"/>
              </a:lnSpc>
              <a:spcBef>
                <a:spcPts val="0"/>
              </a:spcBef>
              <a:spcAft>
                <a:spcPts val="0"/>
              </a:spcAft>
              <a:buClr>
                <a:srgbClr val="000000"/>
              </a:buClr>
              <a:buSzPts val="1600"/>
              <a:buNone/>
              <a:defRPr sz="1600">
                <a:solidFill>
                  <a:srgbClr val="000000"/>
                </a:solidFill>
              </a:defRPr>
            </a:lvl4pPr>
            <a:lvl5pPr lvl="4" rtl="0">
              <a:lnSpc>
                <a:spcPct val="100000"/>
              </a:lnSpc>
              <a:spcBef>
                <a:spcPts val="0"/>
              </a:spcBef>
              <a:spcAft>
                <a:spcPts val="0"/>
              </a:spcAft>
              <a:buClr>
                <a:srgbClr val="000000"/>
              </a:buClr>
              <a:buSzPts val="1600"/>
              <a:buNone/>
              <a:defRPr sz="1600">
                <a:solidFill>
                  <a:srgbClr val="000000"/>
                </a:solidFill>
              </a:defRPr>
            </a:lvl5pPr>
            <a:lvl6pPr lvl="5" rtl="0">
              <a:lnSpc>
                <a:spcPct val="100000"/>
              </a:lnSpc>
              <a:spcBef>
                <a:spcPts val="0"/>
              </a:spcBef>
              <a:spcAft>
                <a:spcPts val="0"/>
              </a:spcAft>
              <a:buClr>
                <a:srgbClr val="000000"/>
              </a:buClr>
              <a:buSzPts val="1600"/>
              <a:buNone/>
              <a:defRPr sz="1600">
                <a:solidFill>
                  <a:srgbClr val="000000"/>
                </a:solidFill>
              </a:defRPr>
            </a:lvl6pPr>
            <a:lvl7pPr lvl="6" rtl="0">
              <a:lnSpc>
                <a:spcPct val="100000"/>
              </a:lnSpc>
              <a:spcBef>
                <a:spcPts val="0"/>
              </a:spcBef>
              <a:spcAft>
                <a:spcPts val="0"/>
              </a:spcAft>
              <a:buClr>
                <a:srgbClr val="000000"/>
              </a:buClr>
              <a:buSzPts val="1600"/>
              <a:buNone/>
              <a:defRPr sz="1600">
                <a:solidFill>
                  <a:srgbClr val="000000"/>
                </a:solidFill>
              </a:defRPr>
            </a:lvl7pPr>
            <a:lvl8pPr lvl="7" rtl="0">
              <a:lnSpc>
                <a:spcPct val="100000"/>
              </a:lnSpc>
              <a:spcBef>
                <a:spcPts val="0"/>
              </a:spcBef>
              <a:spcAft>
                <a:spcPts val="0"/>
              </a:spcAft>
              <a:buClr>
                <a:srgbClr val="000000"/>
              </a:buClr>
              <a:buSzPts val="1600"/>
              <a:buNone/>
              <a:defRPr sz="1600">
                <a:solidFill>
                  <a:srgbClr val="000000"/>
                </a:solidFill>
              </a:defRPr>
            </a:lvl8pPr>
            <a:lvl9pPr lvl="8" rtl="0">
              <a:lnSpc>
                <a:spcPct val="100000"/>
              </a:lnSpc>
              <a:spcBef>
                <a:spcPts val="0"/>
              </a:spcBef>
              <a:spcAft>
                <a:spcPts val="0"/>
              </a:spcAft>
              <a:buClr>
                <a:srgbClr val="000000"/>
              </a:buClr>
              <a:buSzPts val="1600"/>
              <a:buNone/>
              <a:defRPr sz="1600">
                <a:solidFill>
                  <a:srgbClr val="000000"/>
                </a:solidFill>
              </a:defRPr>
            </a:lvl9pPr>
          </a:lstStyle>
          <a:p/>
        </p:txBody>
      </p:sp>
      <p:sp>
        <p:nvSpPr>
          <p:cNvPr id="1672" name="Google Shape;1672;p277"/>
          <p:cNvSpPr txBox="1"/>
          <p:nvPr/>
        </p:nvSpPr>
        <p:spPr>
          <a:xfrm>
            <a:off x="720000" y="3610025"/>
            <a:ext cx="3604200" cy="7437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300"/>
              </a:spcBef>
              <a:spcAft>
                <a:spcPts val="0"/>
              </a:spcAft>
              <a:buNone/>
            </a:pPr>
            <a:r>
              <a:rPr lang="en" sz="1000">
                <a:latin typeface="Open Sans"/>
                <a:ea typeface="Open Sans"/>
                <a:cs typeface="Open Sans"/>
                <a:sym typeface="Open Sans"/>
              </a:rPr>
              <a:t>CREDITS: This presentation template was created by </a:t>
            </a:r>
            <a:r>
              <a:rPr b="1" lang="en" sz="1000">
                <a:uFill>
                  <a:noFill/>
                </a:uFill>
                <a:latin typeface="Open Sans"/>
                <a:ea typeface="Open Sans"/>
                <a:cs typeface="Open Sans"/>
                <a:sym typeface="Open Sans"/>
                <a:hlinkClick r:id="rId2"/>
              </a:rPr>
              <a:t>Slidesgo</a:t>
            </a:r>
            <a:r>
              <a:rPr lang="en" sz="1000">
                <a:latin typeface="Open Sans"/>
                <a:ea typeface="Open Sans"/>
                <a:cs typeface="Open Sans"/>
                <a:sym typeface="Open Sans"/>
              </a:rPr>
              <a:t>, including icons by </a:t>
            </a:r>
            <a:r>
              <a:rPr b="1" lang="en" sz="1000">
                <a:uFill>
                  <a:noFill/>
                </a:uFill>
                <a:latin typeface="Open Sans"/>
                <a:ea typeface="Open Sans"/>
                <a:cs typeface="Open Sans"/>
                <a:sym typeface="Open Sans"/>
                <a:hlinkClick r:id="rId3"/>
              </a:rPr>
              <a:t>Flaticon</a:t>
            </a:r>
            <a:r>
              <a:rPr lang="en" sz="1000">
                <a:latin typeface="Open Sans"/>
                <a:ea typeface="Open Sans"/>
                <a:cs typeface="Open Sans"/>
                <a:sym typeface="Open Sans"/>
              </a:rPr>
              <a:t>, and infographics &amp; images by</a:t>
            </a:r>
            <a:r>
              <a:rPr b="1" lang="en" sz="1000">
                <a:latin typeface="Open Sans"/>
                <a:ea typeface="Open Sans"/>
                <a:cs typeface="Open Sans"/>
                <a:sym typeface="Open Sans"/>
              </a:rPr>
              <a:t> </a:t>
            </a:r>
            <a:r>
              <a:rPr b="1" lang="en" sz="1000">
                <a:uFill>
                  <a:noFill/>
                </a:uFill>
                <a:latin typeface="Open Sans"/>
                <a:ea typeface="Open Sans"/>
                <a:cs typeface="Open Sans"/>
                <a:sym typeface="Open Sans"/>
                <a:hlinkClick r:id="rId4"/>
              </a:rPr>
              <a:t>Freepik</a:t>
            </a:r>
            <a:endParaRPr b="1" sz="1000">
              <a:latin typeface="Open Sans"/>
              <a:ea typeface="Open Sans"/>
              <a:cs typeface="Open Sans"/>
              <a:sym typeface="Open Sans"/>
            </a:endParaRPr>
          </a:p>
        </p:txBody>
      </p:sp>
      <p:sp>
        <p:nvSpPr>
          <p:cNvPr id="1673" name="Google Shape;1673;p277"/>
          <p:cNvSpPr txBox="1"/>
          <p:nvPr>
            <p:ph idx="2" type="subTitle"/>
          </p:nvPr>
        </p:nvSpPr>
        <p:spPr>
          <a:xfrm>
            <a:off x="735125" y="2153800"/>
            <a:ext cx="3690000" cy="812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74" name="Google Shape;1674;p2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CUSTOM_12">
    <p:spTree>
      <p:nvGrpSpPr>
        <p:cNvPr id="1675" name="Shape 1675"/>
        <p:cNvGrpSpPr/>
        <p:nvPr/>
      </p:nvGrpSpPr>
      <p:grpSpPr>
        <a:xfrm>
          <a:off x="0" y="0"/>
          <a:ext cx="0" cy="0"/>
          <a:chOff x="0" y="0"/>
          <a:chExt cx="0" cy="0"/>
        </a:xfrm>
      </p:grpSpPr>
      <p:sp>
        <p:nvSpPr>
          <p:cNvPr id="1676" name="Google Shape;1676;p278"/>
          <p:cNvSpPr txBox="1"/>
          <p:nvPr>
            <p:ph type="title"/>
          </p:nvPr>
        </p:nvSpPr>
        <p:spPr>
          <a:xfrm>
            <a:off x="622617" y="981805"/>
            <a:ext cx="2958900" cy="1275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5000"/>
              <a:buNone/>
              <a:defRPr>
                <a:solidFill>
                  <a:schemeClr val="lt2"/>
                </a:solidFill>
              </a:defRPr>
            </a:lvl1pPr>
            <a:lvl2pPr lvl="1" rtl="0">
              <a:spcBef>
                <a:spcPts val="0"/>
              </a:spcBef>
              <a:spcAft>
                <a:spcPts val="0"/>
              </a:spcAft>
              <a:buSzPts val="7000"/>
              <a:buNone/>
              <a:defRPr sz="7000">
                <a:latin typeface="Open Sans"/>
                <a:ea typeface="Open Sans"/>
                <a:cs typeface="Open Sans"/>
                <a:sym typeface="Open Sans"/>
              </a:defRPr>
            </a:lvl2pPr>
            <a:lvl3pPr lvl="2" rtl="0">
              <a:spcBef>
                <a:spcPts val="0"/>
              </a:spcBef>
              <a:spcAft>
                <a:spcPts val="0"/>
              </a:spcAft>
              <a:buSzPts val="7000"/>
              <a:buNone/>
              <a:defRPr sz="7000">
                <a:latin typeface="Open Sans"/>
                <a:ea typeface="Open Sans"/>
                <a:cs typeface="Open Sans"/>
                <a:sym typeface="Open Sans"/>
              </a:defRPr>
            </a:lvl3pPr>
            <a:lvl4pPr lvl="3" rtl="0">
              <a:spcBef>
                <a:spcPts val="0"/>
              </a:spcBef>
              <a:spcAft>
                <a:spcPts val="0"/>
              </a:spcAft>
              <a:buSzPts val="7000"/>
              <a:buNone/>
              <a:defRPr sz="7000">
                <a:latin typeface="Open Sans"/>
                <a:ea typeface="Open Sans"/>
                <a:cs typeface="Open Sans"/>
                <a:sym typeface="Open Sans"/>
              </a:defRPr>
            </a:lvl4pPr>
            <a:lvl5pPr lvl="4" rtl="0">
              <a:spcBef>
                <a:spcPts val="0"/>
              </a:spcBef>
              <a:spcAft>
                <a:spcPts val="0"/>
              </a:spcAft>
              <a:buSzPts val="7000"/>
              <a:buNone/>
              <a:defRPr sz="7000">
                <a:latin typeface="Open Sans"/>
                <a:ea typeface="Open Sans"/>
                <a:cs typeface="Open Sans"/>
                <a:sym typeface="Open Sans"/>
              </a:defRPr>
            </a:lvl5pPr>
            <a:lvl6pPr lvl="5" rtl="0">
              <a:spcBef>
                <a:spcPts val="0"/>
              </a:spcBef>
              <a:spcAft>
                <a:spcPts val="0"/>
              </a:spcAft>
              <a:buSzPts val="7000"/>
              <a:buNone/>
              <a:defRPr sz="7000">
                <a:latin typeface="Open Sans"/>
                <a:ea typeface="Open Sans"/>
                <a:cs typeface="Open Sans"/>
                <a:sym typeface="Open Sans"/>
              </a:defRPr>
            </a:lvl6pPr>
            <a:lvl7pPr lvl="6" rtl="0">
              <a:spcBef>
                <a:spcPts val="0"/>
              </a:spcBef>
              <a:spcAft>
                <a:spcPts val="0"/>
              </a:spcAft>
              <a:buSzPts val="7000"/>
              <a:buNone/>
              <a:defRPr sz="7000">
                <a:latin typeface="Open Sans"/>
                <a:ea typeface="Open Sans"/>
                <a:cs typeface="Open Sans"/>
                <a:sym typeface="Open Sans"/>
              </a:defRPr>
            </a:lvl7pPr>
            <a:lvl8pPr lvl="7" rtl="0">
              <a:spcBef>
                <a:spcPts val="0"/>
              </a:spcBef>
              <a:spcAft>
                <a:spcPts val="0"/>
              </a:spcAft>
              <a:buSzPts val="7000"/>
              <a:buNone/>
              <a:defRPr sz="7000">
                <a:latin typeface="Open Sans"/>
                <a:ea typeface="Open Sans"/>
                <a:cs typeface="Open Sans"/>
                <a:sym typeface="Open Sans"/>
              </a:defRPr>
            </a:lvl8pPr>
            <a:lvl9pPr lvl="8" rtl="0">
              <a:spcBef>
                <a:spcPts val="0"/>
              </a:spcBef>
              <a:spcAft>
                <a:spcPts val="0"/>
              </a:spcAft>
              <a:buSzPts val="7000"/>
              <a:buNone/>
              <a:defRPr sz="7000">
                <a:latin typeface="Open Sans"/>
                <a:ea typeface="Open Sans"/>
                <a:cs typeface="Open Sans"/>
                <a:sym typeface="Open Sans"/>
              </a:defRPr>
            </a:lvl9pPr>
          </a:lstStyle>
          <a:p/>
        </p:txBody>
      </p:sp>
      <p:sp>
        <p:nvSpPr>
          <p:cNvPr id="1677" name="Google Shape;1677;p2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82" name="Shape 1682"/>
        <p:cNvGrpSpPr/>
        <p:nvPr/>
      </p:nvGrpSpPr>
      <p:grpSpPr>
        <a:xfrm>
          <a:off x="0" y="0"/>
          <a:ext cx="0" cy="0"/>
          <a:chOff x="0" y="0"/>
          <a:chExt cx="0" cy="0"/>
        </a:xfrm>
      </p:grpSpPr>
      <p:sp>
        <p:nvSpPr>
          <p:cNvPr id="1683" name="Google Shape;1683;p280"/>
          <p:cNvSpPr txBox="1"/>
          <p:nvPr>
            <p:ph type="ctrTitle"/>
          </p:nvPr>
        </p:nvSpPr>
        <p:spPr>
          <a:xfrm>
            <a:off x="4141675" y="2044925"/>
            <a:ext cx="4296600" cy="11490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Font typeface="Montserrat ExtraBold"/>
              <a:buNone/>
              <a:defRPr sz="3500">
                <a:latin typeface="Montserrat ExtraBold"/>
                <a:ea typeface="Montserrat ExtraBold"/>
                <a:cs typeface="Montserrat ExtraBold"/>
                <a:sym typeface="Montserrat ExtraBold"/>
              </a:defRPr>
            </a:lvl1pPr>
            <a:lvl2pPr lvl="1"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2pPr>
            <a:lvl3pPr lvl="2"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3pPr>
            <a:lvl4pPr lvl="3"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4pPr>
            <a:lvl5pPr lvl="4"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5pPr>
            <a:lvl6pPr lvl="5"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6pPr>
            <a:lvl7pPr lvl="6"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7pPr>
            <a:lvl8pPr lvl="7"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8pPr>
            <a:lvl9pPr lvl="8"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9pPr>
          </a:lstStyle>
          <a:p/>
        </p:txBody>
      </p:sp>
      <p:sp>
        <p:nvSpPr>
          <p:cNvPr id="1684" name="Google Shape;1684;p280"/>
          <p:cNvSpPr txBox="1"/>
          <p:nvPr>
            <p:ph idx="1" type="subTitle"/>
          </p:nvPr>
        </p:nvSpPr>
        <p:spPr>
          <a:xfrm>
            <a:off x="4141675" y="3078350"/>
            <a:ext cx="4296600" cy="46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Font typeface="Open Sans"/>
              <a:buNone/>
              <a:defRPr sz="1700">
                <a:solidFill>
                  <a:srgbClr val="FFFFFF"/>
                </a:solidFill>
                <a:highlight>
                  <a:srgbClr val="FFB200"/>
                </a:highlight>
                <a:latin typeface="Open Sans"/>
                <a:ea typeface="Open Sans"/>
                <a:cs typeface="Open Sans"/>
                <a:sym typeface="Open Sans"/>
              </a:defRPr>
            </a:lvl1pPr>
            <a:lvl2pPr lvl="1" rtl="0">
              <a:lnSpc>
                <a:spcPct val="100000"/>
              </a:lnSpc>
              <a:spcBef>
                <a:spcPts val="0"/>
              </a:spcBef>
              <a:spcAft>
                <a:spcPts val="0"/>
              </a:spcAft>
              <a:buClr>
                <a:srgbClr val="000000"/>
              </a:buClr>
              <a:buSzPts val="1600"/>
              <a:buNone/>
              <a:defRPr sz="1600">
                <a:solidFill>
                  <a:srgbClr val="000000"/>
                </a:solidFill>
              </a:defRPr>
            </a:lvl2pPr>
            <a:lvl3pPr lvl="2" rtl="0">
              <a:lnSpc>
                <a:spcPct val="100000"/>
              </a:lnSpc>
              <a:spcBef>
                <a:spcPts val="0"/>
              </a:spcBef>
              <a:spcAft>
                <a:spcPts val="0"/>
              </a:spcAft>
              <a:buClr>
                <a:srgbClr val="000000"/>
              </a:buClr>
              <a:buSzPts val="1600"/>
              <a:buNone/>
              <a:defRPr sz="1600">
                <a:solidFill>
                  <a:srgbClr val="000000"/>
                </a:solidFill>
              </a:defRPr>
            </a:lvl3pPr>
            <a:lvl4pPr lvl="3" rtl="0">
              <a:lnSpc>
                <a:spcPct val="100000"/>
              </a:lnSpc>
              <a:spcBef>
                <a:spcPts val="0"/>
              </a:spcBef>
              <a:spcAft>
                <a:spcPts val="0"/>
              </a:spcAft>
              <a:buClr>
                <a:srgbClr val="000000"/>
              </a:buClr>
              <a:buSzPts val="1600"/>
              <a:buNone/>
              <a:defRPr sz="1600">
                <a:solidFill>
                  <a:srgbClr val="000000"/>
                </a:solidFill>
              </a:defRPr>
            </a:lvl4pPr>
            <a:lvl5pPr lvl="4" rtl="0">
              <a:lnSpc>
                <a:spcPct val="100000"/>
              </a:lnSpc>
              <a:spcBef>
                <a:spcPts val="0"/>
              </a:spcBef>
              <a:spcAft>
                <a:spcPts val="0"/>
              </a:spcAft>
              <a:buClr>
                <a:srgbClr val="000000"/>
              </a:buClr>
              <a:buSzPts val="1600"/>
              <a:buNone/>
              <a:defRPr sz="1600">
                <a:solidFill>
                  <a:srgbClr val="000000"/>
                </a:solidFill>
              </a:defRPr>
            </a:lvl5pPr>
            <a:lvl6pPr lvl="5" rtl="0">
              <a:lnSpc>
                <a:spcPct val="100000"/>
              </a:lnSpc>
              <a:spcBef>
                <a:spcPts val="0"/>
              </a:spcBef>
              <a:spcAft>
                <a:spcPts val="0"/>
              </a:spcAft>
              <a:buClr>
                <a:srgbClr val="000000"/>
              </a:buClr>
              <a:buSzPts val="1600"/>
              <a:buNone/>
              <a:defRPr sz="1600">
                <a:solidFill>
                  <a:srgbClr val="000000"/>
                </a:solidFill>
              </a:defRPr>
            </a:lvl6pPr>
            <a:lvl7pPr lvl="6" rtl="0">
              <a:lnSpc>
                <a:spcPct val="100000"/>
              </a:lnSpc>
              <a:spcBef>
                <a:spcPts val="0"/>
              </a:spcBef>
              <a:spcAft>
                <a:spcPts val="0"/>
              </a:spcAft>
              <a:buClr>
                <a:srgbClr val="000000"/>
              </a:buClr>
              <a:buSzPts val="1600"/>
              <a:buNone/>
              <a:defRPr sz="1600">
                <a:solidFill>
                  <a:srgbClr val="000000"/>
                </a:solidFill>
              </a:defRPr>
            </a:lvl7pPr>
            <a:lvl8pPr lvl="7" rtl="0">
              <a:lnSpc>
                <a:spcPct val="100000"/>
              </a:lnSpc>
              <a:spcBef>
                <a:spcPts val="0"/>
              </a:spcBef>
              <a:spcAft>
                <a:spcPts val="0"/>
              </a:spcAft>
              <a:buClr>
                <a:srgbClr val="000000"/>
              </a:buClr>
              <a:buSzPts val="1600"/>
              <a:buNone/>
              <a:defRPr sz="1600">
                <a:solidFill>
                  <a:srgbClr val="000000"/>
                </a:solidFill>
              </a:defRPr>
            </a:lvl8pPr>
            <a:lvl9pPr lvl="8" rtl="0">
              <a:lnSpc>
                <a:spcPct val="100000"/>
              </a:lnSpc>
              <a:spcBef>
                <a:spcPts val="0"/>
              </a:spcBef>
              <a:spcAft>
                <a:spcPts val="0"/>
              </a:spcAft>
              <a:buClr>
                <a:srgbClr val="000000"/>
              </a:buClr>
              <a:buSzPts val="1600"/>
              <a:buNone/>
              <a:defRPr sz="1600">
                <a:solidFill>
                  <a:srgbClr val="000000"/>
                </a:solidFill>
              </a:defRPr>
            </a:lvl9pPr>
          </a:lstStyle>
          <a:p/>
        </p:txBody>
      </p:sp>
      <p:sp>
        <p:nvSpPr>
          <p:cNvPr id="1685" name="Google Shape;1685;p2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86" name="Shape 1686"/>
        <p:cNvGrpSpPr/>
        <p:nvPr/>
      </p:nvGrpSpPr>
      <p:grpSpPr>
        <a:xfrm>
          <a:off x="0" y="0"/>
          <a:ext cx="0" cy="0"/>
          <a:chOff x="0" y="0"/>
          <a:chExt cx="0" cy="0"/>
        </a:xfrm>
      </p:grpSpPr>
      <p:sp>
        <p:nvSpPr>
          <p:cNvPr id="1687" name="Google Shape;1687;p281"/>
          <p:cNvSpPr txBox="1"/>
          <p:nvPr>
            <p:ph hasCustomPrompt="1" type="title"/>
          </p:nvPr>
        </p:nvSpPr>
        <p:spPr>
          <a:xfrm>
            <a:off x="720000" y="540000"/>
            <a:ext cx="3355500" cy="1555500"/>
          </a:xfrm>
          <a:prstGeom prst="rect">
            <a:avLst/>
          </a:prstGeom>
        </p:spPr>
        <p:txBody>
          <a:bodyPr anchorCtr="0" anchor="b" bIns="91425" lIns="91425" spcFirstLastPara="1" rIns="91425" wrap="square" tIns="91425">
            <a:noAutofit/>
          </a:bodyPr>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688" name="Google Shape;1688;p281"/>
          <p:cNvSpPr txBox="1"/>
          <p:nvPr>
            <p:ph idx="2" type="ctrTitle"/>
          </p:nvPr>
        </p:nvSpPr>
        <p:spPr>
          <a:xfrm>
            <a:off x="720000" y="3686175"/>
            <a:ext cx="4663200" cy="564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689" name="Google Shape;1689;p281"/>
          <p:cNvSpPr txBox="1"/>
          <p:nvPr>
            <p:ph idx="1" type="subTitle"/>
          </p:nvPr>
        </p:nvSpPr>
        <p:spPr>
          <a:xfrm>
            <a:off x="720000" y="4135200"/>
            <a:ext cx="4663200" cy="46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Font typeface="Open Sans"/>
              <a:buNone/>
              <a:defRPr sz="1700">
                <a:solidFill>
                  <a:srgbClr val="FFFFFF"/>
                </a:solidFill>
                <a:highlight>
                  <a:srgbClr val="FFB200"/>
                </a:highlight>
                <a:latin typeface="Open Sans"/>
                <a:ea typeface="Open Sans"/>
                <a:cs typeface="Open Sans"/>
                <a:sym typeface="Open Sans"/>
              </a:defRPr>
            </a:lvl1pPr>
            <a:lvl2pPr lvl="1" rtl="0">
              <a:lnSpc>
                <a:spcPct val="100000"/>
              </a:lnSpc>
              <a:spcBef>
                <a:spcPts val="0"/>
              </a:spcBef>
              <a:spcAft>
                <a:spcPts val="0"/>
              </a:spcAft>
              <a:buClr>
                <a:srgbClr val="000000"/>
              </a:buClr>
              <a:buSzPts val="1600"/>
              <a:buNone/>
              <a:defRPr sz="1600">
                <a:solidFill>
                  <a:srgbClr val="000000"/>
                </a:solidFill>
              </a:defRPr>
            </a:lvl2pPr>
            <a:lvl3pPr lvl="2" rtl="0">
              <a:lnSpc>
                <a:spcPct val="100000"/>
              </a:lnSpc>
              <a:spcBef>
                <a:spcPts val="0"/>
              </a:spcBef>
              <a:spcAft>
                <a:spcPts val="0"/>
              </a:spcAft>
              <a:buClr>
                <a:srgbClr val="000000"/>
              </a:buClr>
              <a:buSzPts val="1600"/>
              <a:buNone/>
              <a:defRPr sz="1600">
                <a:solidFill>
                  <a:srgbClr val="000000"/>
                </a:solidFill>
              </a:defRPr>
            </a:lvl3pPr>
            <a:lvl4pPr lvl="3" rtl="0">
              <a:lnSpc>
                <a:spcPct val="100000"/>
              </a:lnSpc>
              <a:spcBef>
                <a:spcPts val="0"/>
              </a:spcBef>
              <a:spcAft>
                <a:spcPts val="0"/>
              </a:spcAft>
              <a:buClr>
                <a:srgbClr val="000000"/>
              </a:buClr>
              <a:buSzPts val="1600"/>
              <a:buNone/>
              <a:defRPr sz="1600">
                <a:solidFill>
                  <a:srgbClr val="000000"/>
                </a:solidFill>
              </a:defRPr>
            </a:lvl4pPr>
            <a:lvl5pPr lvl="4" rtl="0">
              <a:lnSpc>
                <a:spcPct val="100000"/>
              </a:lnSpc>
              <a:spcBef>
                <a:spcPts val="0"/>
              </a:spcBef>
              <a:spcAft>
                <a:spcPts val="0"/>
              </a:spcAft>
              <a:buClr>
                <a:srgbClr val="000000"/>
              </a:buClr>
              <a:buSzPts val="1600"/>
              <a:buNone/>
              <a:defRPr sz="1600">
                <a:solidFill>
                  <a:srgbClr val="000000"/>
                </a:solidFill>
              </a:defRPr>
            </a:lvl5pPr>
            <a:lvl6pPr lvl="5" rtl="0">
              <a:lnSpc>
                <a:spcPct val="100000"/>
              </a:lnSpc>
              <a:spcBef>
                <a:spcPts val="0"/>
              </a:spcBef>
              <a:spcAft>
                <a:spcPts val="0"/>
              </a:spcAft>
              <a:buClr>
                <a:srgbClr val="000000"/>
              </a:buClr>
              <a:buSzPts val="1600"/>
              <a:buNone/>
              <a:defRPr sz="1600">
                <a:solidFill>
                  <a:srgbClr val="000000"/>
                </a:solidFill>
              </a:defRPr>
            </a:lvl6pPr>
            <a:lvl7pPr lvl="6" rtl="0">
              <a:lnSpc>
                <a:spcPct val="100000"/>
              </a:lnSpc>
              <a:spcBef>
                <a:spcPts val="0"/>
              </a:spcBef>
              <a:spcAft>
                <a:spcPts val="0"/>
              </a:spcAft>
              <a:buClr>
                <a:srgbClr val="000000"/>
              </a:buClr>
              <a:buSzPts val="1600"/>
              <a:buNone/>
              <a:defRPr sz="1600">
                <a:solidFill>
                  <a:srgbClr val="000000"/>
                </a:solidFill>
              </a:defRPr>
            </a:lvl7pPr>
            <a:lvl8pPr lvl="7" rtl="0">
              <a:lnSpc>
                <a:spcPct val="100000"/>
              </a:lnSpc>
              <a:spcBef>
                <a:spcPts val="0"/>
              </a:spcBef>
              <a:spcAft>
                <a:spcPts val="0"/>
              </a:spcAft>
              <a:buClr>
                <a:srgbClr val="000000"/>
              </a:buClr>
              <a:buSzPts val="1600"/>
              <a:buNone/>
              <a:defRPr sz="1600">
                <a:solidFill>
                  <a:srgbClr val="000000"/>
                </a:solidFill>
              </a:defRPr>
            </a:lvl8pPr>
            <a:lvl9pPr lvl="8" rtl="0">
              <a:lnSpc>
                <a:spcPct val="100000"/>
              </a:lnSpc>
              <a:spcBef>
                <a:spcPts val="0"/>
              </a:spcBef>
              <a:spcAft>
                <a:spcPts val="0"/>
              </a:spcAft>
              <a:buClr>
                <a:srgbClr val="000000"/>
              </a:buClr>
              <a:buSzPts val="1600"/>
              <a:buNone/>
              <a:defRPr sz="1600">
                <a:solidFill>
                  <a:srgbClr val="000000"/>
                </a:solidFill>
              </a:defRPr>
            </a:lvl9pPr>
          </a:lstStyle>
          <a:p/>
        </p:txBody>
      </p:sp>
      <p:sp>
        <p:nvSpPr>
          <p:cNvPr id="1690" name="Google Shape;1690;p2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1">
    <p:spTree>
      <p:nvGrpSpPr>
        <p:cNvPr id="162" name="Shape 162"/>
        <p:cNvGrpSpPr/>
        <p:nvPr/>
      </p:nvGrpSpPr>
      <p:grpSpPr>
        <a:xfrm>
          <a:off x="0" y="0"/>
          <a:ext cx="0" cy="0"/>
          <a:chOff x="0" y="0"/>
          <a:chExt cx="0" cy="0"/>
        </a:xfrm>
      </p:grpSpPr>
      <p:sp>
        <p:nvSpPr>
          <p:cNvPr id="163" name="Google Shape;163;p28"/>
          <p:cNvSpPr txBox="1"/>
          <p:nvPr>
            <p:ph type="title"/>
          </p:nvPr>
        </p:nvSpPr>
        <p:spPr>
          <a:xfrm>
            <a:off x="720000" y="768600"/>
            <a:ext cx="3690000" cy="927000"/>
          </a:xfrm>
          <a:prstGeom prst="rect">
            <a:avLst/>
          </a:prstGeom>
        </p:spPr>
        <p:txBody>
          <a:bodyPr anchorCtr="0" anchor="t" bIns="91425" lIns="91425" spcFirstLastPara="1" rIns="91425" wrap="square" tIns="91425">
            <a:normAutofit/>
          </a:bodyPr>
          <a:lstStyle>
            <a:lvl1pPr lvl="0" rtl="0">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p:txBody>
      </p:sp>
      <p:sp>
        <p:nvSpPr>
          <p:cNvPr id="164" name="Google Shape;164;p28"/>
          <p:cNvSpPr txBox="1"/>
          <p:nvPr>
            <p:ph idx="1" type="subTitle"/>
          </p:nvPr>
        </p:nvSpPr>
        <p:spPr>
          <a:xfrm>
            <a:off x="720000" y="1729225"/>
            <a:ext cx="3690000" cy="3663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FFFFFF"/>
              </a:buClr>
              <a:buSzPts val="1600"/>
              <a:buFont typeface="Open Sans"/>
              <a:buNone/>
              <a:defRPr sz="1600">
                <a:solidFill>
                  <a:srgbClr val="FFFFFF"/>
                </a:solidFill>
                <a:highlight>
                  <a:srgbClr val="FFB200"/>
                </a:highlight>
                <a:latin typeface="Open Sans"/>
                <a:ea typeface="Open Sans"/>
                <a:cs typeface="Open Sans"/>
                <a:sym typeface="Open Sans"/>
              </a:defRPr>
            </a:lvl1pPr>
            <a:lvl2pPr lvl="1" rtl="0">
              <a:lnSpc>
                <a:spcPct val="100000"/>
              </a:lnSpc>
              <a:spcBef>
                <a:spcPts val="0"/>
              </a:spcBef>
              <a:spcAft>
                <a:spcPts val="0"/>
              </a:spcAft>
              <a:buClr>
                <a:srgbClr val="000000"/>
              </a:buClr>
              <a:buSzPts val="1600"/>
              <a:buNone/>
              <a:defRPr sz="1600">
                <a:solidFill>
                  <a:srgbClr val="000000"/>
                </a:solidFill>
              </a:defRPr>
            </a:lvl2pPr>
            <a:lvl3pPr lvl="2" rtl="0">
              <a:lnSpc>
                <a:spcPct val="100000"/>
              </a:lnSpc>
              <a:spcBef>
                <a:spcPts val="0"/>
              </a:spcBef>
              <a:spcAft>
                <a:spcPts val="0"/>
              </a:spcAft>
              <a:buClr>
                <a:srgbClr val="000000"/>
              </a:buClr>
              <a:buSzPts val="1600"/>
              <a:buNone/>
              <a:defRPr sz="1600">
                <a:solidFill>
                  <a:srgbClr val="000000"/>
                </a:solidFill>
              </a:defRPr>
            </a:lvl3pPr>
            <a:lvl4pPr lvl="3" rtl="0">
              <a:lnSpc>
                <a:spcPct val="100000"/>
              </a:lnSpc>
              <a:spcBef>
                <a:spcPts val="0"/>
              </a:spcBef>
              <a:spcAft>
                <a:spcPts val="0"/>
              </a:spcAft>
              <a:buClr>
                <a:srgbClr val="000000"/>
              </a:buClr>
              <a:buSzPts val="1600"/>
              <a:buNone/>
              <a:defRPr sz="1600">
                <a:solidFill>
                  <a:srgbClr val="000000"/>
                </a:solidFill>
              </a:defRPr>
            </a:lvl4pPr>
            <a:lvl5pPr lvl="4" rtl="0">
              <a:lnSpc>
                <a:spcPct val="100000"/>
              </a:lnSpc>
              <a:spcBef>
                <a:spcPts val="0"/>
              </a:spcBef>
              <a:spcAft>
                <a:spcPts val="0"/>
              </a:spcAft>
              <a:buClr>
                <a:srgbClr val="000000"/>
              </a:buClr>
              <a:buSzPts val="1600"/>
              <a:buNone/>
              <a:defRPr sz="1600">
                <a:solidFill>
                  <a:srgbClr val="000000"/>
                </a:solidFill>
              </a:defRPr>
            </a:lvl5pPr>
            <a:lvl6pPr lvl="5" rtl="0">
              <a:lnSpc>
                <a:spcPct val="100000"/>
              </a:lnSpc>
              <a:spcBef>
                <a:spcPts val="0"/>
              </a:spcBef>
              <a:spcAft>
                <a:spcPts val="0"/>
              </a:spcAft>
              <a:buClr>
                <a:srgbClr val="000000"/>
              </a:buClr>
              <a:buSzPts val="1600"/>
              <a:buNone/>
              <a:defRPr sz="1600">
                <a:solidFill>
                  <a:srgbClr val="000000"/>
                </a:solidFill>
              </a:defRPr>
            </a:lvl6pPr>
            <a:lvl7pPr lvl="6" rtl="0">
              <a:lnSpc>
                <a:spcPct val="100000"/>
              </a:lnSpc>
              <a:spcBef>
                <a:spcPts val="0"/>
              </a:spcBef>
              <a:spcAft>
                <a:spcPts val="0"/>
              </a:spcAft>
              <a:buClr>
                <a:srgbClr val="000000"/>
              </a:buClr>
              <a:buSzPts val="1600"/>
              <a:buNone/>
              <a:defRPr sz="1600">
                <a:solidFill>
                  <a:srgbClr val="000000"/>
                </a:solidFill>
              </a:defRPr>
            </a:lvl7pPr>
            <a:lvl8pPr lvl="7" rtl="0">
              <a:lnSpc>
                <a:spcPct val="100000"/>
              </a:lnSpc>
              <a:spcBef>
                <a:spcPts val="0"/>
              </a:spcBef>
              <a:spcAft>
                <a:spcPts val="0"/>
              </a:spcAft>
              <a:buClr>
                <a:srgbClr val="000000"/>
              </a:buClr>
              <a:buSzPts val="1600"/>
              <a:buNone/>
              <a:defRPr sz="1600">
                <a:solidFill>
                  <a:srgbClr val="000000"/>
                </a:solidFill>
              </a:defRPr>
            </a:lvl8pPr>
            <a:lvl9pPr lvl="8" rtl="0">
              <a:lnSpc>
                <a:spcPct val="100000"/>
              </a:lnSpc>
              <a:spcBef>
                <a:spcPts val="0"/>
              </a:spcBef>
              <a:spcAft>
                <a:spcPts val="0"/>
              </a:spcAft>
              <a:buClr>
                <a:srgbClr val="000000"/>
              </a:buClr>
              <a:buSzPts val="1600"/>
              <a:buNone/>
              <a:defRPr sz="1600">
                <a:solidFill>
                  <a:srgbClr val="000000"/>
                </a:solidFill>
              </a:defRPr>
            </a:lvl9pPr>
          </a:lstStyle>
          <a:p/>
        </p:txBody>
      </p:sp>
      <p:sp>
        <p:nvSpPr>
          <p:cNvPr id="165" name="Google Shape;165;p28"/>
          <p:cNvSpPr txBox="1"/>
          <p:nvPr/>
        </p:nvSpPr>
        <p:spPr>
          <a:xfrm>
            <a:off x="720000" y="3610025"/>
            <a:ext cx="3604200" cy="7437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300"/>
              </a:spcBef>
              <a:spcAft>
                <a:spcPts val="0"/>
              </a:spcAft>
              <a:buNone/>
            </a:pPr>
            <a:r>
              <a:rPr lang="en" sz="1000">
                <a:latin typeface="Open Sans"/>
                <a:ea typeface="Open Sans"/>
                <a:cs typeface="Open Sans"/>
                <a:sym typeface="Open Sans"/>
              </a:rPr>
              <a:t>CREDITS: This presentation template was created by </a:t>
            </a:r>
            <a:r>
              <a:rPr b="1" lang="en" sz="1000">
                <a:uFill>
                  <a:noFill/>
                </a:uFill>
                <a:latin typeface="Open Sans"/>
                <a:ea typeface="Open Sans"/>
                <a:cs typeface="Open Sans"/>
                <a:sym typeface="Open Sans"/>
                <a:hlinkClick r:id="rId2"/>
              </a:rPr>
              <a:t>Slidesgo</a:t>
            </a:r>
            <a:r>
              <a:rPr lang="en" sz="1000">
                <a:latin typeface="Open Sans"/>
                <a:ea typeface="Open Sans"/>
                <a:cs typeface="Open Sans"/>
                <a:sym typeface="Open Sans"/>
              </a:rPr>
              <a:t>, including icons by </a:t>
            </a:r>
            <a:r>
              <a:rPr b="1" lang="en" sz="1000">
                <a:uFill>
                  <a:noFill/>
                </a:uFill>
                <a:latin typeface="Open Sans"/>
                <a:ea typeface="Open Sans"/>
                <a:cs typeface="Open Sans"/>
                <a:sym typeface="Open Sans"/>
                <a:hlinkClick r:id="rId3"/>
              </a:rPr>
              <a:t>Flaticon</a:t>
            </a:r>
            <a:r>
              <a:rPr lang="en" sz="1000">
                <a:latin typeface="Open Sans"/>
                <a:ea typeface="Open Sans"/>
                <a:cs typeface="Open Sans"/>
                <a:sym typeface="Open Sans"/>
              </a:rPr>
              <a:t>, and infographics &amp; images by</a:t>
            </a:r>
            <a:r>
              <a:rPr b="1" lang="en" sz="1000">
                <a:latin typeface="Open Sans"/>
                <a:ea typeface="Open Sans"/>
                <a:cs typeface="Open Sans"/>
                <a:sym typeface="Open Sans"/>
              </a:rPr>
              <a:t> </a:t>
            </a:r>
            <a:r>
              <a:rPr b="1" lang="en" sz="1000">
                <a:uFill>
                  <a:noFill/>
                </a:uFill>
                <a:latin typeface="Open Sans"/>
                <a:ea typeface="Open Sans"/>
                <a:cs typeface="Open Sans"/>
                <a:sym typeface="Open Sans"/>
                <a:hlinkClick r:id="rId4"/>
              </a:rPr>
              <a:t>Freepik</a:t>
            </a:r>
            <a:endParaRPr b="1" sz="1000">
              <a:latin typeface="Open Sans"/>
              <a:ea typeface="Open Sans"/>
              <a:cs typeface="Open Sans"/>
              <a:sym typeface="Open Sans"/>
            </a:endParaRPr>
          </a:p>
        </p:txBody>
      </p:sp>
      <p:sp>
        <p:nvSpPr>
          <p:cNvPr id="166" name="Google Shape;166;p28"/>
          <p:cNvSpPr txBox="1"/>
          <p:nvPr>
            <p:ph idx="2" type="subTitle"/>
          </p:nvPr>
        </p:nvSpPr>
        <p:spPr>
          <a:xfrm>
            <a:off x="735125" y="2153800"/>
            <a:ext cx="3690000" cy="812400"/>
          </a:xfrm>
          <a:prstGeom prst="rect">
            <a:avLst/>
          </a:prstGeom>
        </p:spPr>
        <p:txBody>
          <a:bodyPr anchorCtr="0" anchor="t" bIns="91425" lIns="91425" spcFirstLastPara="1" rIns="91425" wrap="square" tIns="91425">
            <a:norm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7" name="Google Shape;167;p2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91" name="Shape 1691"/>
        <p:cNvGrpSpPr/>
        <p:nvPr/>
      </p:nvGrpSpPr>
      <p:grpSpPr>
        <a:xfrm>
          <a:off x="0" y="0"/>
          <a:ext cx="0" cy="0"/>
          <a:chOff x="0" y="0"/>
          <a:chExt cx="0" cy="0"/>
        </a:xfrm>
      </p:grpSpPr>
      <p:sp>
        <p:nvSpPr>
          <p:cNvPr id="1692" name="Google Shape;1692;p282"/>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693" name="Google Shape;1693;p282"/>
          <p:cNvSpPr txBox="1"/>
          <p:nvPr>
            <p:ph idx="1" type="body"/>
          </p:nvPr>
        </p:nvSpPr>
        <p:spPr>
          <a:xfrm>
            <a:off x="720000" y="1112700"/>
            <a:ext cx="7704000" cy="3490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324055"/>
              </a:buClr>
              <a:buSzPts val="1200"/>
              <a:buAutoNum type="arabicPeriod"/>
              <a:defRPr sz="1200"/>
            </a:lvl1pPr>
            <a:lvl2pPr indent="-304800" lvl="1" marL="914400" rtl="0">
              <a:spcBef>
                <a:spcPts val="0"/>
              </a:spcBef>
              <a:spcAft>
                <a:spcPts val="0"/>
              </a:spcAft>
              <a:buClr>
                <a:srgbClr val="324055"/>
              </a:buClr>
              <a:buSzPts val="1200"/>
              <a:buFont typeface="Muli"/>
              <a:buAutoNum type="alphaLcPeriod"/>
              <a:defRPr sz="1200"/>
            </a:lvl2pPr>
            <a:lvl3pPr indent="-304800" lvl="2" marL="1371600" rtl="0">
              <a:spcBef>
                <a:spcPts val="0"/>
              </a:spcBef>
              <a:spcAft>
                <a:spcPts val="0"/>
              </a:spcAft>
              <a:buClr>
                <a:srgbClr val="324055"/>
              </a:buClr>
              <a:buSzPts val="1200"/>
              <a:buFont typeface="Muli"/>
              <a:buAutoNum type="romanLcPeriod"/>
              <a:defRPr sz="1200"/>
            </a:lvl3pPr>
            <a:lvl4pPr indent="-304800" lvl="3" marL="1828800" rtl="0">
              <a:spcBef>
                <a:spcPts val="0"/>
              </a:spcBef>
              <a:spcAft>
                <a:spcPts val="0"/>
              </a:spcAft>
              <a:buClr>
                <a:srgbClr val="324055"/>
              </a:buClr>
              <a:buSzPts val="1200"/>
              <a:buFont typeface="Muli"/>
              <a:buAutoNum type="arabicPeriod"/>
              <a:defRPr sz="1200"/>
            </a:lvl4pPr>
            <a:lvl5pPr indent="-304800" lvl="4" marL="2286000" rtl="0">
              <a:spcBef>
                <a:spcPts val="0"/>
              </a:spcBef>
              <a:spcAft>
                <a:spcPts val="0"/>
              </a:spcAft>
              <a:buClr>
                <a:srgbClr val="324055"/>
              </a:buClr>
              <a:buSzPts val="1200"/>
              <a:buFont typeface="Muli"/>
              <a:buAutoNum type="alphaLcPeriod"/>
              <a:defRPr sz="1200"/>
            </a:lvl5pPr>
            <a:lvl6pPr indent="-304800" lvl="5" marL="2743200" rtl="0">
              <a:spcBef>
                <a:spcPts val="0"/>
              </a:spcBef>
              <a:spcAft>
                <a:spcPts val="0"/>
              </a:spcAft>
              <a:buClr>
                <a:srgbClr val="324055"/>
              </a:buClr>
              <a:buSzPts val="1200"/>
              <a:buFont typeface="Muli"/>
              <a:buAutoNum type="romanLcPeriod"/>
              <a:defRPr sz="1200"/>
            </a:lvl6pPr>
            <a:lvl7pPr indent="-304800" lvl="6" marL="3200400" rtl="0">
              <a:spcBef>
                <a:spcPts val="0"/>
              </a:spcBef>
              <a:spcAft>
                <a:spcPts val="0"/>
              </a:spcAft>
              <a:buClr>
                <a:srgbClr val="324055"/>
              </a:buClr>
              <a:buSzPts val="1200"/>
              <a:buFont typeface="Muli"/>
              <a:buAutoNum type="arabicPeriod"/>
              <a:defRPr sz="1200"/>
            </a:lvl7pPr>
            <a:lvl8pPr indent="-304800" lvl="7" marL="3657600" rtl="0">
              <a:spcBef>
                <a:spcPts val="0"/>
              </a:spcBef>
              <a:spcAft>
                <a:spcPts val="0"/>
              </a:spcAft>
              <a:buClr>
                <a:srgbClr val="324055"/>
              </a:buClr>
              <a:buSzPts val="1200"/>
              <a:buFont typeface="Muli"/>
              <a:buAutoNum type="alphaLcPeriod"/>
              <a:defRPr sz="1200"/>
            </a:lvl8pPr>
            <a:lvl9pPr indent="-304800" lvl="8" marL="4114800" rtl="0">
              <a:spcBef>
                <a:spcPts val="0"/>
              </a:spcBef>
              <a:spcAft>
                <a:spcPts val="0"/>
              </a:spcAft>
              <a:buClr>
                <a:srgbClr val="324055"/>
              </a:buClr>
              <a:buSzPts val="1200"/>
              <a:buFont typeface="Muli"/>
              <a:buAutoNum type="romanLcPeriod"/>
              <a:defRPr sz="1200"/>
            </a:lvl9pPr>
          </a:lstStyle>
          <a:p/>
        </p:txBody>
      </p:sp>
      <p:sp>
        <p:nvSpPr>
          <p:cNvPr id="1694" name="Google Shape;1694;p2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95" name="Shape 1695"/>
        <p:cNvGrpSpPr/>
        <p:nvPr/>
      </p:nvGrpSpPr>
      <p:grpSpPr>
        <a:xfrm>
          <a:off x="0" y="0"/>
          <a:ext cx="0" cy="0"/>
          <a:chOff x="0" y="0"/>
          <a:chExt cx="0" cy="0"/>
        </a:xfrm>
      </p:grpSpPr>
      <p:sp>
        <p:nvSpPr>
          <p:cNvPr id="1696" name="Google Shape;1696;p283"/>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2400"/>
              <a:buNone/>
              <a:defRPr>
                <a:solidFill>
                  <a:srgbClr val="000000"/>
                </a:solidFill>
              </a:defRPr>
            </a:lvl1pPr>
            <a:lvl2pPr lvl="1" rtl="0" algn="ctr">
              <a:spcBef>
                <a:spcPts val="0"/>
              </a:spcBef>
              <a:spcAft>
                <a:spcPts val="0"/>
              </a:spcAft>
              <a:buClr>
                <a:srgbClr val="000000"/>
              </a:buClr>
              <a:buSzPts val="2400"/>
              <a:buNone/>
              <a:defRPr>
                <a:solidFill>
                  <a:srgbClr val="000000"/>
                </a:solidFill>
              </a:defRPr>
            </a:lvl2pPr>
            <a:lvl3pPr lvl="2" rtl="0" algn="ctr">
              <a:spcBef>
                <a:spcPts val="0"/>
              </a:spcBef>
              <a:spcAft>
                <a:spcPts val="0"/>
              </a:spcAft>
              <a:buClr>
                <a:srgbClr val="000000"/>
              </a:buClr>
              <a:buSzPts val="2400"/>
              <a:buNone/>
              <a:defRPr>
                <a:solidFill>
                  <a:srgbClr val="000000"/>
                </a:solidFill>
              </a:defRPr>
            </a:lvl3pPr>
            <a:lvl4pPr lvl="3" rtl="0" algn="ctr">
              <a:spcBef>
                <a:spcPts val="0"/>
              </a:spcBef>
              <a:spcAft>
                <a:spcPts val="0"/>
              </a:spcAft>
              <a:buClr>
                <a:srgbClr val="000000"/>
              </a:buClr>
              <a:buSzPts val="2400"/>
              <a:buNone/>
              <a:defRPr>
                <a:solidFill>
                  <a:srgbClr val="000000"/>
                </a:solidFill>
              </a:defRPr>
            </a:lvl4pPr>
            <a:lvl5pPr lvl="4" rtl="0" algn="ctr">
              <a:spcBef>
                <a:spcPts val="0"/>
              </a:spcBef>
              <a:spcAft>
                <a:spcPts val="0"/>
              </a:spcAft>
              <a:buClr>
                <a:srgbClr val="000000"/>
              </a:buClr>
              <a:buSzPts val="2400"/>
              <a:buNone/>
              <a:defRPr>
                <a:solidFill>
                  <a:srgbClr val="000000"/>
                </a:solidFill>
              </a:defRPr>
            </a:lvl5pPr>
            <a:lvl6pPr lvl="5" rtl="0" algn="ctr">
              <a:spcBef>
                <a:spcPts val="0"/>
              </a:spcBef>
              <a:spcAft>
                <a:spcPts val="0"/>
              </a:spcAft>
              <a:buClr>
                <a:srgbClr val="000000"/>
              </a:buClr>
              <a:buSzPts val="2400"/>
              <a:buNone/>
              <a:defRPr>
                <a:solidFill>
                  <a:srgbClr val="000000"/>
                </a:solidFill>
              </a:defRPr>
            </a:lvl6pPr>
            <a:lvl7pPr lvl="6" rtl="0" algn="ctr">
              <a:spcBef>
                <a:spcPts val="0"/>
              </a:spcBef>
              <a:spcAft>
                <a:spcPts val="0"/>
              </a:spcAft>
              <a:buClr>
                <a:srgbClr val="000000"/>
              </a:buClr>
              <a:buSzPts val="2400"/>
              <a:buNone/>
              <a:defRPr>
                <a:solidFill>
                  <a:srgbClr val="000000"/>
                </a:solidFill>
              </a:defRPr>
            </a:lvl7pPr>
            <a:lvl8pPr lvl="7" rtl="0" algn="ctr">
              <a:spcBef>
                <a:spcPts val="0"/>
              </a:spcBef>
              <a:spcAft>
                <a:spcPts val="0"/>
              </a:spcAft>
              <a:buClr>
                <a:srgbClr val="000000"/>
              </a:buClr>
              <a:buSzPts val="2400"/>
              <a:buNone/>
              <a:defRPr>
                <a:solidFill>
                  <a:srgbClr val="000000"/>
                </a:solidFill>
              </a:defRPr>
            </a:lvl8pPr>
            <a:lvl9pPr lvl="8" rtl="0" algn="ctr">
              <a:spcBef>
                <a:spcPts val="0"/>
              </a:spcBef>
              <a:spcAft>
                <a:spcPts val="0"/>
              </a:spcAft>
              <a:buClr>
                <a:srgbClr val="000000"/>
              </a:buClr>
              <a:buSzPts val="2400"/>
              <a:buNone/>
              <a:defRPr>
                <a:solidFill>
                  <a:srgbClr val="000000"/>
                </a:solidFill>
              </a:defRPr>
            </a:lvl9pPr>
          </a:lstStyle>
          <a:p/>
        </p:txBody>
      </p:sp>
      <p:sp>
        <p:nvSpPr>
          <p:cNvPr id="1697" name="Google Shape;1697;p283"/>
          <p:cNvSpPr txBox="1"/>
          <p:nvPr>
            <p:ph idx="1" type="subTitle"/>
          </p:nvPr>
        </p:nvSpPr>
        <p:spPr>
          <a:xfrm>
            <a:off x="5015194" y="3414771"/>
            <a:ext cx="3002700" cy="354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2pPr>
            <a:lvl3pPr lvl="2"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3pPr>
            <a:lvl4pPr lvl="3"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4pPr>
            <a:lvl5pPr lvl="4"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5pPr>
            <a:lvl6pPr lvl="5"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6pPr>
            <a:lvl7pPr lvl="6"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7pPr>
            <a:lvl8pPr lvl="7"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8pPr>
            <a:lvl9pPr lvl="8" rtl="0" algn="ctr">
              <a:spcBef>
                <a:spcPts val="1600"/>
              </a:spcBef>
              <a:spcAft>
                <a:spcPts val="1600"/>
              </a:spcAft>
              <a:buSzPts val="1400"/>
              <a:buFont typeface="Montserrat ExtraBold"/>
              <a:buNone/>
              <a:defRPr>
                <a:latin typeface="Montserrat ExtraBold"/>
                <a:ea typeface="Montserrat ExtraBold"/>
                <a:cs typeface="Montserrat ExtraBold"/>
                <a:sym typeface="Montserrat ExtraBold"/>
              </a:defRPr>
            </a:lvl9pPr>
          </a:lstStyle>
          <a:p/>
        </p:txBody>
      </p:sp>
      <p:sp>
        <p:nvSpPr>
          <p:cNvPr id="1698" name="Google Shape;1698;p283"/>
          <p:cNvSpPr txBox="1"/>
          <p:nvPr>
            <p:ph idx="2" type="body"/>
          </p:nvPr>
        </p:nvSpPr>
        <p:spPr>
          <a:xfrm>
            <a:off x="5011369" y="4054996"/>
            <a:ext cx="3002700" cy="5172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699" name="Google Shape;1699;p283"/>
          <p:cNvSpPr txBox="1"/>
          <p:nvPr>
            <p:ph idx="3" type="subTitle"/>
          </p:nvPr>
        </p:nvSpPr>
        <p:spPr>
          <a:xfrm>
            <a:off x="1129931" y="3414771"/>
            <a:ext cx="3002700" cy="354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2pPr>
            <a:lvl3pPr lvl="2"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3pPr>
            <a:lvl4pPr lvl="3"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4pPr>
            <a:lvl5pPr lvl="4"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5pPr>
            <a:lvl6pPr lvl="5"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6pPr>
            <a:lvl7pPr lvl="6"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7pPr>
            <a:lvl8pPr lvl="7"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8pPr>
            <a:lvl9pPr lvl="8" rtl="0" algn="ctr">
              <a:spcBef>
                <a:spcPts val="1600"/>
              </a:spcBef>
              <a:spcAft>
                <a:spcPts val="1600"/>
              </a:spcAft>
              <a:buSzPts val="1400"/>
              <a:buFont typeface="Montserrat ExtraBold"/>
              <a:buNone/>
              <a:defRPr>
                <a:latin typeface="Montserrat ExtraBold"/>
                <a:ea typeface="Montserrat ExtraBold"/>
                <a:cs typeface="Montserrat ExtraBold"/>
                <a:sym typeface="Montserrat ExtraBold"/>
              </a:defRPr>
            </a:lvl9pPr>
          </a:lstStyle>
          <a:p/>
        </p:txBody>
      </p:sp>
      <p:sp>
        <p:nvSpPr>
          <p:cNvPr id="1700" name="Google Shape;1700;p283"/>
          <p:cNvSpPr txBox="1"/>
          <p:nvPr>
            <p:ph idx="4" type="body"/>
          </p:nvPr>
        </p:nvSpPr>
        <p:spPr>
          <a:xfrm>
            <a:off x="1126106" y="4054996"/>
            <a:ext cx="3002700" cy="5172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701" name="Google Shape;1701;p2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02" name="Shape 1702"/>
        <p:cNvGrpSpPr/>
        <p:nvPr/>
      </p:nvGrpSpPr>
      <p:grpSpPr>
        <a:xfrm>
          <a:off x="0" y="0"/>
          <a:ext cx="0" cy="0"/>
          <a:chOff x="0" y="0"/>
          <a:chExt cx="0" cy="0"/>
        </a:xfrm>
      </p:grpSpPr>
      <p:sp>
        <p:nvSpPr>
          <p:cNvPr id="1703" name="Google Shape;1703;p284"/>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704" name="Google Shape;1704;p28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05" name="Shape 1705"/>
        <p:cNvGrpSpPr/>
        <p:nvPr/>
      </p:nvGrpSpPr>
      <p:grpSpPr>
        <a:xfrm>
          <a:off x="0" y="0"/>
          <a:ext cx="0" cy="0"/>
          <a:chOff x="0" y="0"/>
          <a:chExt cx="0" cy="0"/>
        </a:xfrm>
      </p:grpSpPr>
      <p:sp>
        <p:nvSpPr>
          <p:cNvPr id="1706" name="Google Shape;1706;p285"/>
          <p:cNvSpPr txBox="1"/>
          <p:nvPr>
            <p:ph idx="1" type="body"/>
          </p:nvPr>
        </p:nvSpPr>
        <p:spPr>
          <a:xfrm>
            <a:off x="4914900" y="1399050"/>
            <a:ext cx="3509100" cy="32043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1600"/>
              </a:spcBef>
              <a:spcAft>
                <a:spcPts val="0"/>
              </a:spcAft>
              <a:buSzPts val="1400"/>
              <a:buChar char="○"/>
              <a:defRPr/>
            </a:lvl2pPr>
            <a:lvl3pPr indent="-317500" lvl="2" marL="1371600" rtl="0">
              <a:lnSpc>
                <a:spcPct val="100000"/>
              </a:lnSpc>
              <a:spcBef>
                <a:spcPts val="1600"/>
              </a:spcBef>
              <a:spcAft>
                <a:spcPts val="0"/>
              </a:spcAft>
              <a:buSzPts val="1400"/>
              <a:buChar char="■"/>
              <a:defRPr/>
            </a:lvl3pPr>
            <a:lvl4pPr indent="-317500" lvl="3" marL="1828800" rtl="0">
              <a:lnSpc>
                <a:spcPct val="100000"/>
              </a:lnSpc>
              <a:spcBef>
                <a:spcPts val="1600"/>
              </a:spcBef>
              <a:spcAft>
                <a:spcPts val="0"/>
              </a:spcAft>
              <a:buSzPts val="1400"/>
              <a:buChar char="●"/>
              <a:defRPr/>
            </a:lvl4pPr>
            <a:lvl5pPr indent="-317500" lvl="4" marL="2286000" rtl="0">
              <a:lnSpc>
                <a:spcPct val="100000"/>
              </a:lnSpc>
              <a:spcBef>
                <a:spcPts val="1600"/>
              </a:spcBef>
              <a:spcAft>
                <a:spcPts val="0"/>
              </a:spcAft>
              <a:buSzPts val="1400"/>
              <a:buChar char="○"/>
              <a:defRPr/>
            </a:lvl5pPr>
            <a:lvl6pPr indent="-317500" lvl="5" marL="2743200" rtl="0">
              <a:lnSpc>
                <a:spcPct val="100000"/>
              </a:lnSpc>
              <a:spcBef>
                <a:spcPts val="1600"/>
              </a:spcBef>
              <a:spcAft>
                <a:spcPts val="0"/>
              </a:spcAft>
              <a:buSzPts val="1400"/>
              <a:buChar char="■"/>
              <a:defRPr/>
            </a:lvl6pPr>
            <a:lvl7pPr indent="-317500" lvl="6" marL="3200400" rtl="0">
              <a:lnSpc>
                <a:spcPct val="100000"/>
              </a:lnSpc>
              <a:spcBef>
                <a:spcPts val="1600"/>
              </a:spcBef>
              <a:spcAft>
                <a:spcPts val="0"/>
              </a:spcAft>
              <a:buSzPts val="1400"/>
              <a:buChar char="●"/>
              <a:defRPr/>
            </a:lvl7pPr>
            <a:lvl8pPr indent="-317500" lvl="7" marL="3657600" rtl="0">
              <a:lnSpc>
                <a:spcPct val="100000"/>
              </a:lnSpc>
              <a:spcBef>
                <a:spcPts val="1600"/>
              </a:spcBef>
              <a:spcAft>
                <a:spcPts val="0"/>
              </a:spcAft>
              <a:buSzPts val="1400"/>
              <a:buChar char="○"/>
              <a:defRPr/>
            </a:lvl8pPr>
            <a:lvl9pPr indent="-317500" lvl="8" marL="4114800" rtl="0">
              <a:lnSpc>
                <a:spcPct val="100000"/>
              </a:lnSpc>
              <a:spcBef>
                <a:spcPts val="1600"/>
              </a:spcBef>
              <a:spcAft>
                <a:spcPts val="1600"/>
              </a:spcAft>
              <a:buSzPts val="1400"/>
              <a:buChar char="■"/>
              <a:defRPr/>
            </a:lvl9pPr>
          </a:lstStyle>
          <a:p/>
        </p:txBody>
      </p:sp>
      <p:sp>
        <p:nvSpPr>
          <p:cNvPr id="1707" name="Google Shape;1707;p285"/>
          <p:cNvSpPr txBox="1"/>
          <p:nvPr>
            <p:ph type="title"/>
          </p:nvPr>
        </p:nvSpPr>
        <p:spPr>
          <a:xfrm>
            <a:off x="4914900" y="540000"/>
            <a:ext cx="3162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708" name="Google Shape;1708;p2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FFFFFF"/>
        </a:solidFill>
      </p:bgPr>
    </p:bg>
    <p:spTree>
      <p:nvGrpSpPr>
        <p:cNvPr id="1709" name="Shape 1709"/>
        <p:cNvGrpSpPr/>
        <p:nvPr/>
      </p:nvGrpSpPr>
      <p:grpSpPr>
        <a:xfrm>
          <a:off x="0" y="0"/>
          <a:ext cx="0" cy="0"/>
          <a:chOff x="0" y="0"/>
          <a:chExt cx="0" cy="0"/>
        </a:xfrm>
      </p:grpSpPr>
      <p:sp>
        <p:nvSpPr>
          <p:cNvPr id="1710" name="Google Shape;1710;p286"/>
          <p:cNvSpPr txBox="1"/>
          <p:nvPr>
            <p:ph type="title"/>
          </p:nvPr>
        </p:nvSpPr>
        <p:spPr>
          <a:xfrm>
            <a:off x="720000" y="613050"/>
            <a:ext cx="7704000" cy="1181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4800"/>
              <a:buNone/>
              <a:defRPr sz="4800">
                <a:solidFill>
                  <a:srgbClr val="000000"/>
                </a:solidFill>
              </a:defRPr>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1711" name="Google Shape;1711;p2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12" name="Shape 1712"/>
        <p:cNvGrpSpPr/>
        <p:nvPr/>
      </p:nvGrpSpPr>
      <p:grpSpPr>
        <a:xfrm>
          <a:off x="0" y="0"/>
          <a:ext cx="0" cy="0"/>
          <a:chOff x="0" y="0"/>
          <a:chExt cx="0" cy="0"/>
        </a:xfrm>
      </p:grpSpPr>
      <p:sp>
        <p:nvSpPr>
          <p:cNvPr id="1713" name="Google Shape;1713;p287"/>
          <p:cNvSpPr/>
          <p:nvPr/>
        </p:nvSpPr>
        <p:spPr>
          <a:xfrm>
            <a:off x="4572000" y="-125"/>
            <a:ext cx="4572000" cy="5143500"/>
          </a:xfrm>
          <a:prstGeom prst="rect">
            <a:avLst/>
          </a:prstGeom>
          <a:solidFill>
            <a:srgbClr val="FFB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87"/>
          <p:cNvSpPr txBox="1"/>
          <p:nvPr>
            <p:ph type="title"/>
          </p:nvPr>
        </p:nvSpPr>
        <p:spPr>
          <a:xfrm>
            <a:off x="720000" y="1185550"/>
            <a:ext cx="3709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715" name="Google Shape;1715;p287"/>
          <p:cNvSpPr txBox="1"/>
          <p:nvPr>
            <p:ph idx="1" type="subTitle"/>
          </p:nvPr>
        </p:nvSpPr>
        <p:spPr>
          <a:xfrm>
            <a:off x="720000" y="2898325"/>
            <a:ext cx="3709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716" name="Google Shape;1716;p287"/>
          <p:cNvSpPr txBox="1"/>
          <p:nvPr>
            <p:ph idx="2" type="body"/>
          </p:nvPr>
        </p:nvSpPr>
        <p:spPr>
          <a:xfrm>
            <a:off x="4939500" y="540000"/>
            <a:ext cx="3484500" cy="40635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rgbClr val="FFFFFF"/>
              </a:buClr>
              <a:buSzPts val="1800"/>
              <a:buChar char="●"/>
              <a:defRPr>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17500" lvl="3" marL="1828800" rtl="0">
              <a:spcBef>
                <a:spcPts val="1600"/>
              </a:spcBef>
              <a:spcAft>
                <a:spcPts val="0"/>
              </a:spcAft>
              <a:buClr>
                <a:srgbClr val="FFFFFF"/>
              </a:buClr>
              <a:buSzPts val="1400"/>
              <a:buChar char="●"/>
              <a:defRPr>
                <a:solidFill>
                  <a:srgbClr val="FFFFFF"/>
                </a:solidFill>
              </a:defRPr>
            </a:lvl4pPr>
            <a:lvl5pPr indent="-317500" lvl="4" marL="2286000" rtl="0">
              <a:spcBef>
                <a:spcPts val="1600"/>
              </a:spcBef>
              <a:spcAft>
                <a:spcPts val="0"/>
              </a:spcAft>
              <a:buClr>
                <a:srgbClr val="FFFFFF"/>
              </a:buClr>
              <a:buSzPts val="1400"/>
              <a:buChar char="○"/>
              <a:defRPr>
                <a:solidFill>
                  <a:srgbClr val="FFFFFF"/>
                </a:solidFill>
              </a:defRPr>
            </a:lvl5pPr>
            <a:lvl6pPr indent="-317500" lvl="5" marL="2743200" rtl="0">
              <a:spcBef>
                <a:spcPts val="1600"/>
              </a:spcBef>
              <a:spcAft>
                <a:spcPts val="0"/>
              </a:spcAft>
              <a:buClr>
                <a:srgbClr val="FFFFFF"/>
              </a:buClr>
              <a:buSzPts val="1400"/>
              <a:buChar char="■"/>
              <a:defRPr>
                <a:solidFill>
                  <a:srgbClr val="FFFFFF"/>
                </a:solidFill>
              </a:defRPr>
            </a:lvl6pPr>
            <a:lvl7pPr indent="-317500" lvl="6" marL="3200400" rtl="0">
              <a:spcBef>
                <a:spcPts val="1600"/>
              </a:spcBef>
              <a:spcAft>
                <a:spcPts val="0"/>
              </a:spcAft>
              <a:buClr>
                <a:srgbClr val="FFFFFF"/>
              </a:buClr>
              <a:buSzPts val="1400"/>
              <a:buChar char="●"/>
              <a:defRPr>
                <a:solidFill>
                  <a:srgbClr val="FFFFFF"/>
                </a:solidFill>
              </a:defRPr>
            </a:lvl7pPr>
            <a:lvl8pPr indent="-317500" lvl="7" marL="3657600" rtl="0">
              <a:spcBef>
                <a:spcPts val="1600"/>
              </a:spcBef>
              <a:spcAft>
                <a:spcPts val="0"/>
              </a:spcAft>
              <a:buClr>
                <a:srgbClr val="FFFFFF"/>
              </a:buClr>
              <a:buSzPts val="1400"/>
              <a:buChar char="○"/>
              <a:defRPr>
                <a:solidFill>
                  <a:srgbClr val="FFFFFF"/>
                </a:solidFill>
              </a:defRPr>
            </a:lvl8pPr>
            <a:lvl9pPr indent="-317500" lvl="8" marL="4114800" rtl="0">
              <a:spcBef>
                <a:spcPts val="1600"/>
              </a:spcBef>
              <a:spcAft>
                <a:spcPts val="1600"/>
              </a:spcAft>
              <a:buClr>
                <a:srgbClr val="FFFFFF"/>
              </a:buClr>
              <a:buSzPts val="1400"/>
              <a:buChar char="■"/>
              <a:defRPr>
                <a:solidFill>
                  <a:srgbClr val="FFFFFF"/>
                </a:solidFill>
              </a:defRPr>
            </a:lvl9pPr>
          </a:lstStyle>
          <a:p/>
        </p:txBody>
      </p:sp>
      <p:sp>
        <p:nvSpPr>
          <p:cNvPr id="1717" name="Google Shape;1717;p28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18" name="Shape 1718"/>
        <p:cNvGrpSpPr/>
        <p:nvPr/>
      </p:nvGrpSpPr>
      <p:grpSpPr>
        <a:xfrm>
          <a:off x="0" y="0"/>
          <a:ext cx="0" cy="0"/>
          <a:chOff x="0" y="0"/>
          <a:chExt cx="0" cy="0"/>
        </a:xfrm>
      </p:grpSpPr>
      <p:sp>
        <p:nvSpPr>
          <p:cNvPr id="1719" name="Google Shape;1719;p288"/>
          <p:cNvSpPr txBox="1"/>
          <p:nvPr>
            <p:ph idx="1" type="body"/>
          </p:nvPr>
        </p:nvSpPr>
        <p:spPr>
          <a:xfrm>
            <a:off x="720000" y="4162425"/>
            <a:ext cx="7704000" cy="4410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400"/>
              <a:buNone/>
              <a:defRPr sz="1400"/>
            </a:lvl1pPr>
          </a:lstStyle>
          <a:p/>
        </p:txBody>
      </p:sp>
      <p:sp>
        <p:nvSpPr>
          <p:cNvPr id="1720" name="Google Shape;1720;p28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721" name="Shape 1721"/>
        <p:cNvGrpSpPr/>
        <p:nvPr/>
      </p:nvGrpSpPr>
      <p:grpSpPr>
        <a:xfrm>
          <a:off x="0" y="0"/>
          <a:ext cx="0" cy="0"/>
          <a:chOff x="0" y="0"/>
          <a:chExt cx="0" cy="0"/>
        </a:xfrm>
      </p:grpSpPr>
      <p:sp>
        <p:nvSpPr>
          <p:cNvPr id="1722" name="Google Shape;1722;p289"/>
          <p:cNvSpPr txBox="1"/>
          <p:nvPr>
            <p:ph hasCustomPrompt="1" type="title"/>
          </p:nvPr>
        </p:nvSpPr>
        <p:spPr>
          <a:xfrm>
            <a:off x="622763" y="2390125"/>
            <a:ext cx="7704000" cy="17895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7000"/>
              <a:buNone/>
              <a:defRPr sz="8000">
                <a:solidFill>
                  <a:srgbClr val="000000"/>
                </a:solidFill>
              </a:defRPr>
            </a:lvl1pPr>
            <a:lvl2pPr lvl="1" rtl="0">
              <a:spcBef>
                <a:spcPts val="0"/>
              </a:spcBef>
              <a:spcAft>
                <a:spcPts val="0"/>
              </a:spcAft>
              <a:buClr>
                <a:srgbClr val="FFFFFF"/>
              </a:buClr>
              <a:buSzPts val="7000"/>
              <a:buNone/>
              <a:defRPr sz="7000">
                <a:solidFill>
                  <a:srgbClr val="FFFFFF"/>
                </a:solidFill>
              </a:defRPr>
            </a:lvl2pPr>
            <a:lvl3pPr lvl="2" rtl="0">
              <a:spcBef>
                <a:spcPts val="0"/>
              </a:spcBef>
              <a:spcAft>
                <a:spcPts val="0"/>
              </a:spcAft>
              <a:buClr>
                <a:srgbClr val="FFFFFF"/>
              </a:buClr>
              <a:buSzPts val="7000"/>
              <a:buNone/>
              <a:defRPr sz="7000">
                <a:solidFill>
                  <a:srgbClr val="FFFFFF"/>
                </a:solidFill>
              </a:defRPr>
            </a:lvl3pPr>
            <a:lvl4pPr lvl="3" rtl="0">
              <a:spcBef>
                <a:spcPts val="0"/>
              </a:spcBef>
              <a:spcAft>
                <a:spcPts val="0"/>
              </a:spcAft>
              <a:buClr>
                <a:srgbClr val="FFFFFF"/>
              </a:buClr>
              <a:buSzPts val="7000"/>
              <a:buNone/>
              <a:defRPr sz="7000">
                <a:solidFill>
                  <a:srgbClr val="FFFFFF"/>
                </a:solidFill>
              </a:defRPr>
            </a:lvl4pPr>
            <a:lvl5pPr lvl="4" rtl="0">
              <a:spcBef>
                <a:spcPts val="0"/>
              </a:spcBef>
              <a:spcAft>
                <a:spcPts val="0"/>
              </a:spcAft>
              <a:buClr>
                <a:srgbClr val="FFFFFF"/>
              </a:buClr>
              <a:buSzPts val="7000"/>
              <a:buNone/>
              <a:defRPr sz="7000">
                <a:solidFill>
                  <a:srgbClr val="FFFFFF"/>
                </a:solidFill>
              </a:defRPr>
            </a:lvl5pPr>
            <a:lvl6pPr lvl="5" rtl="0">
              <a:spcBef>
                <a:spcPts val="0"/>
              </a:spcBef>
              <a:spcAft>
                <a:spcPts val="0"/>
              </a:spcAft>
              <a:buClr>
                <a:srgbClr val="FFFFFF"/>
              </a:buClr>
              <a:buSzPts val="7000"/>
              <a:buNone/>
              <a:defRPr sz="7000">
                <a:solidFill>
                  <a:srgbClr val="FFFFFF"/>
                </a:solidFill>
              </a:defRPr>
            </a:lvl6pPr>
            <a:lvl7pPr lvl="6" rtl="0">
              <a:spcBef>
                <a:spcPts val="0"/>
              </a:spcBef>
              <a:spcAft>
                <a:spcPts val="0"/>
              </a:spcAft>
              <a:buClr>
                <a:srgbClr val="FFFFFF"/>
              </a:buClr>
              <a:buSzPts val="7000"/>
              <a:buNone/>
              <a:defRPr sz="7000">
                <a:solidFill>
                  <a:srgbClr val="FFFFFF"/>
                </a:solidFill>
              </a:defRPr>
            </a:lvl7pPr>
            <a:lvl8pPr lvl="7" rtl="0">
              <a:spcBef>
                <a:spcPts val="0"/>
              </a:spcBef>
              <a:spcAft>
                <a:spcPts val="0"/>
              </a:spcAft>
              <a:buClr>
                <a:srgbClr val="FFFFFF"/>
              </a:buClr>
              <a:buSzPts val="7000"/>
              <a:buNone/>
              <a:defRPr sz="7000">
                <a:solidFill>
                  <a:srgbClr val="FFFFFF"/>
                </a:solidFill>
              </a:defRPr>
            </a:lvl8pPr>
            <a:lvl9pPr lvl="8" rtl="0">
              <a:spcBef>
                <a:spcPts val="0"/>
              </a:spcBef>
              <a:spcAft>
                <a:spcPts val="0"/>
              </a:spcAft>
              <a:buClr>
                <a:srgbClr val="FFFFFF"/>
              </a:buClr>
              <a:buSzPts val="7000"/>
              <a:buNone/>
              <a:defRPr sz="7000">
                <a:solidFill>
                  <a:srgbClr val="FFFFFF"/>
                </a:solidFill>
              </a:defRPr>
            </a:lvl9pPr>
          </a:lstStyle>
          <a:p>
            <a:r>
              <a:t>xx%</a:t>
            </a:r>
          </a:p>
        </p:txBody>
      </p:sp>
      <p:sp>
        <p:nvSpPr>
          <p:cNvPr id="1723" name="Google Shape;1723;p289"/>
          <p:cNvSpPr txBox="1"/>
          <p:nvPr>
            <p:ph idx="1" type="subTitle"/>
          </p:nvPr>
        </p:nvSpPr>
        <p:spPr>
          <a:xfrm>
            <a:off x="613775" y="4171175"/>
            <a:ext cx="6964500" cy="43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1800"/>
              <a:buNone/>
              <a:defRPr>
                <a:solidFill>
                  <a:srgbClr val="FFFFFF"/>
                </a:solidFill>
                <a:highlight>
                  <a:schemeClr val="accent6"/>
                </a:highligh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724" name="Google Shape;1724;p28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25" name="Shape 1725"/>
        <p:cNvGrpSpPr/>
        <p:nvPr/>
      </p:nvGrpSpPr>
      <p:grpSpPr>
        <a:xfrm>
          <a:off x="0" y="0"/>
          <a:ext cx="0" cy="0"/>
          <a:chOff x="0" y="0"/>
          <a:chExt cx="0" cy="0"/>
        </a:xfrm>
      </p:grpSpPr>
      <p:sp>
        <p:nvSpPr>
          <p:cNvPr id="1726" name="Google Shape;1726;p29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CUSTOM">
    <p:spTree>
      <p:nvGrpSpPr>
        <p:cNvPr id="1727" name="Shape 1727"/>
        <p:cNvGrpSpPr/>
        <p:nvPr/>
      </p:nvGrpSpPr>
      <p:grpSpPr>
        <a:xfrm>
          <a:off x="0" y="0"/>
          <a:ext cx="0" cy="0"/>
          <a:chOff x="0" y="0"/>
          <a:chExt cx="0" cy="0"/>
        </a:xfrm>
      </p:grpSpPr>
      <p:sp>
        <p:nvSpPr>
          <p:cNvPr id="1728" name="Google Shape;1728;p291"/>
          <p:cNvSpPr/>
          <p:nvPr/>
        </p:nvSpPr>
        <p:spPr>
          <a:xfrm>
            <a:off x="152400" y="166550"/>
            <a:ext cx="6058800" cy="1234200"/>
          </a:xfrm>
          <a:prstGeom prst="rect">
            <a:avLst/>
          </a:prstGeom>
          <a:solidFill>
            <a:srgbClr val="FFB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91"/>
          <p:cNvSpPr txBox="1"/>
          <p:nvPr>
            <p:ph hasCustomPrompt="1" type="title"/>
          </p:nvPr>
        </p:nvSpPr>
        <p:spPr>
          <a:xfrm>
            <a:off x="720000" y="2132600"/>
            <a:ext cx="900000" cy="669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3500"/>
              <a:buNone/>
              <a:defRPr sz="3500">
                <a:solidFill>
                  <a:srgbClr val="000000"/>
                </a:solidFill>
              </a:defRPr>
            </a:lvl1pPr>
            <a:lvl2pPr lvl="1" rtl="0" algn="ctr">
              <a:spcBef>
                <a:spcPts val="0"/>
              </a:spcBef>
              <a:spcAft>
                <a:spcPts val="0"/>
              </a:spcAft>
              <a:buClr>
                <a:srgbClr val="000000"/>
              </a:buClr>
              <a:buSzPts val="5000"/>
              <a:buNone/>
              <a:defRPr sz="5000">
                <a:solidFill>
                  <a:srgbClr val="000000"/>
                </a:solidFill>
              </a:defRPr>
            </a:lvl2pPr>
            <a:lvl3pPr lvl="2" rtl="0" algn="ctr">
              <a:spcBef>
                <a:spcPts val="0"/>
              </a:spcBef>
              <a:spcAft>
                <a:spcPts val="0"/>
              </a:spcAft>
              <a:buClr>
                <a:srgbClr val="000000"/>
              </a:buClr>
              <a:buSzPts val="5000"/>
              <a:buNone/>
              <a:defRPr sz="5000">
                <a:solidFill>
                  <a:srgbClr val="000000"/>
                </a:solidFill>
              </a:defRPr>
            </a:lvl3pPr>
            <a:lvl4pPr lvl="3" rtl="0" algn="ctr">
              <a:spcBef>
                <a:spcPts val="0"/>
              </a:spcBef>
              <a:spcAft>
                <a:spcPts val="0"/>
              </a:spcAft>
              <a:buClr>
                <a:srgbClr val="000000"/>
              </a:buClr>
              <a:buSzPts val="5000"/>
              <a:buNone/>
              <a:defRPr sz="5000">
                <a:solidFill>
                  <a:srgbClr val="000000"/>
                </a:solidFill>
              </a:defRPr>
            </a:lvl4pPr>
            <a:lvl5pPr lvl="4" rtl="0" algn="ctr">
              <a:spcBef>
                <a:spcPts val="0"/>
              </a:spcBef>
              <a:spcAft>
                <a:spcPts val="0"/>
              </a:spcAft>
              <a:buClr>
                <a:srgbClr val="000000"/>
              </a:buClr>
              <a:buSzPts val="5000"/>
              <a:buNone/>
              <a:defRPr sz="5000">
                <a:solidFill>
                  <a:srgbClr val="000000"/>
                </a:solidFill>
              </a:defRPr>
            </a:lvl5pPr>
            <a:lvl6pPr lvl="5" rtl="0" algn="ctr">
              <a:spcBef>
                <a:spcPts val="0"/>
              </a:spcBef>
              <a:spcAft>
                <a:spcPts val="0"/>
              </a:spcAft>
              <a:buClr>
                <a:srgbClr val="000000"/>
              </a:buClr>
              <a:buSzPts val="5000"/>
              <a:buNone/>
              <a:defRPr sz="5000">
                <a:solidFill>
                  <a:srgbClr val="000000"/>
                </a:solidFill>
              </a:defRPr>
            </a:lvl6pPr>
            <a:lvl7pPr lvl="6" rtl="0" algn="ctr">
              <a:spcBef>
                <a:spcPts val="0"/>
              </a:spcBef>
              <a:spcAft>
                <a:spcPts val="0"/>
              </a:spcAft>
              <a:buClr>
                <a:srgbClr val="000000"/>
              </a:buClr>
              <a:buSzPts val="5000"/>
              <a:buNone/>
              <a:defRPr sz="5000">
                <a:solidFill>
                  <a:srgbClr val="000000"/>
                </a:solidFill>
              </a:defRPr>
            </a:lvl7pPr>
            <a:lvl8pPr lvl="7" rtl="0" algn="ctr">
              <a:spcBef>
                <a:spcPts val="0"/>
              </a:spcBef>
              <a:spcAft>
                <a:spcPts val="0"/>
              </a:spcAft>
              <a:buClr>
                <a:srgbClr val="000000"/>
              </a:buClr>
              <a:buSzPts val="5000"/>
              <a:buNone/>
              <a:defRPr sz="5000">
                <a:solidFill>
                  <a:srgbClr val="000000"/>
                </a:solidFill>
              </a:defRPr>
            </a:lvl8pPr>
            <a:lvl9pPr lvl="8" rtl="0" algn="ctr">
              <a:spcBef>
                <a:spcPts val="0"/>
              </a:spcBef>
              <a:spcAft>
                <a:spcPts val="0"/>
              </a:spcAft>
              <a:buClr>
                <a:srgbClr val="000000"/>
              </a:buClr>
              <a:buSzPts val="5000"/>
              <a:buNone/>
              <a:defRPr sz="5000">
                <a:solidFill>
                  <a:srgbClr val="000000"/>
                </a:solidFill>
              </a:defRPr>
            </a:lvl9pPr>
          </a:lstStyle>
          <a:p>
            <a:r>
              <a:t>xx%</a:t>
            </a:r>
          </a:p>
        </p:txBody>
      </p:sp>
      <p:sp>
        <p:nvSpPr>
          <p:cNvPr id="1730" name="Google Shape;1730;p291"/>
          <p:cNvSpPr txBox="1"/>
          <p:nvPr>
            <p:ph idx="1" type="subTitle"/>
          </p:nvPr>
        </p:nvSpPr>
        <p:spPr>
          <a:xfrm>
            <a:off x="1938300" y="2004350"/>
            <a:ext cx="2452500" cy="354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atin typeface="Montserrat ExtraBold"/>
                <a:ea typeface="Montserrat ExtraBold"/>
                <a:cs typeface="Montserrat ExtraBold"/>
                <a:sym typeface="Montserrat ExtraBold"/>
              </a:defRPr>
            </a:lvl1pPr>
            <a:lvl2pPr lvl="1" rtl="0">
              <a:spcBef>
                <a:spcPts val="1600"/>
              </a:spcBef>
              <a:spcAft>
                <a:spcPts val="0"/>
              </a:spcAft>
              <a:buNone/>
              <a:defRPr sz="1600">
                <a:latin typeface="Montserrat ExtraBold"/>
                <a:ea typeface="Montserrat ExtraBold"/>
                <a:cs typeface="Montserrat ExtraBold"/>
                <a:sym typeface="Montserrat ExtraBold"/>
              </a:defRPr>
            </a:lvl2pPr>
            <a:lvl3pPr lvl="2" rtl="0">
              <a:spcBef>
                <a:spcPts val="1600"/>
              </a:spcBef>
              <a:spcAft>
                <a:spcPts val="0"/>
              </a:spcAft>
              <a:buNone/>
              <a:defRPr sz="1600">
                <a:latin typeface="Montserrat ExtraBold"/>
                <a:ea typeface="Montserrat ExtraBold"/>
                <a:cs typeface="Montserrat ExtraBold"/>
                <a:sym typeface="Montserrat ExtraBold"/>
              </a:defRPr>
            </a:lvl3pPr>
            <a:lvl4pPr lvl="3" rtl="0">
              <a:spcBef>
                <a:spcPts val="1600"/>
              </a:spcBef>
              <a:spcAft>
                <a:spcPts val="0"/>
              </a:spcAft>
              <a:buNone/>
              <a:defRPr sz="1600">
                <a:latin typeface="Montserrat ExtraBold"/>
                <a:ea typeface="Montserrat ExtraBold"/>
                <a:cs typeface="Montserrat ExtraBold"/>
                <a:sym typeface="Montserrat ExtraBold"/>
              </a:defRPr>
            </a:lvl4pPr>
            <a:lvl5pPr lvl="4" rtl="0">
              <a:spcBef>
                <a:spcPts val="1600"/>
              </a:spcBef>
              <a:spcAft>
                <a:spcPts val="0"/>
              </a:spcAft>
              <a:buNone/>
              <a:defRPr sz="1600">
                <a:latin typeface="Montserrat ExtraBold"/>
                <a:ea typeface="Montserrat ExtraBold"/>
                <a:cs typeface="Montserrat ExtraBold"/>
                <a:sym typeface="Montserrat ExtraBold"/>
              </a:defRPr>
            </a:lvl5pPr>
            <a:lvl6pPr lvl="5" rtl="0">
              <a:spcBef>
                <a:spcPts val="1600"/>
              </a:spcBef>
              <a:spcAft>
                <a:spcPts val="0"/>
              </a:spcAft>
              <a:buNone/>
              <a:defRPr sz="1600">
                <a:latin typeface="Montserrat ExtraBold"/>
                <a:ea typeface="Montserrat ExtraBold"/>
                <a:cs typeface="Montserrat ExtraBold"/>
                <a:sym typeface="Montserrat ExtraBold"/>
              </a:defRPr>
            </a:lvl6pPr>
            <a:lvl7pPr lvl="6" rtl="0">
              <a:spcBef>
                <a:spcPts val="1600"/>
              </a:spcBef>
              <a:spcAft>
                <a:spcPts val="0"/>
              </a:spcAft>
              <a:buNone/>
              <a:defRPr sz="1600">
                <a:latin typeface="Montserrat ExtraBold"/>
                <a:ea typeface="Montserrat ExtraBold"/>
                <a:cs typeface="Montserrat ExtraBold"/>
                <a:sym typeface="Montserrat ExtraBold"/>
              </a:defRPr>
            </a:lvl7pPr>
            <a:lvl8pPr lvl="7" rtl="0">
              <a:spcBef>
                <a:spcPts val="1600"/>
              </a:spcBef>
              <a:spcAft>
                <a:spcPts val="0"/>
              </a:spcAft>
              <a:buNone/>
              <a:defRPr sz="1600">
                <a:latin typeface="Montserrat ExtraBold"/>
                <a:ea typeface="Montserrat ExtraBold"/>
                <a:cs typeface="Montserrat ExtraBold"/>
                <a:sym typeface="Montserrat ExtraBold"/>
              </a:defRPr>
            </a:lvl8pPr>
            <a:lvl9pPr lvl="8" rtl="0">
              <a:spcBef>
                <a:spcPts val="1600"/>
              </a:spcBef>
              <a:spcAft>
                <a:spcPts val="1600"/>
              </a:spcAft>
              <a:buNone/>
              <a:defRPr sz="1600">
                <a:latin typeface="Montserrat ExtraBold"/>
                <a:ea typeface="Montserrat ExtraBold"/>
                <a:cs typeface="Montserrat ExtraBold"/>
                <a:sym typeface="Montserrat ExtraBold"/>
              </a:defRPr>
            </a:lvl9pPr>
          </a:lstStyle>
          <a:p/>
        </p:txBody>
      </p:sp>
      <p:sp>
        <p:nvSpPr>
          <p:cNvPr id="1731" name="Google Shape;1731;p291"/>
          <p:cNvSpPr txBox="1"/>
          <p:nvPr>
            <p:ph hasCustomPrompt="1" idx="2" type="title"/>
          </p:nvPr>
        </p:nvSpPr>
        <p:spPr>
          <a:xfrm>
            <a:off x="720000" y="3669100"/>
            <a:ext cx="900000" cy="669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3500"/>
              <a:buNone/>
              <a:defRPr sz="3500">
                <a:solidFill>
                  <a:srgbClr val="000000"/>
                </a:solidFill>
              </a:defRPr>
            </a:lvl1pPr>
            <a:lvl2pPr lvl="1" rtl="0" algn="ctr">
              <a:spcBef>
                <a:spcPts val="0"/>
              </a:spcBef>
              <a:spcAft>
                <a:spcPts val="0"/>
              </a:spcAft>
              <a:buClr>
                <a:srgbClr val="000000"/>
              </a:buClr>
              <a:buSzPts val="5000"/>
              <a:buNone/>
              <a:defRPr sz="5000">
                <a:solidFill>
                  <a:srgbClr val="000000"/>
                </a:solidFill>
              </a:defRPr>
            </a:lvl2pPr>
            <a:lvl3pPr lvl="2" rtl="0" algn="ctr">
              <a:spcBef>
                <a:spcPts val="0"/>
              </a:spcBef>
              <a:spcAft>
                <a:spcPts val="0"/>
              </a:spcAft>
              <a:buClr>
                <a:srgbClr val="000000"/>
              </a:buClr>
              <a:buSzPts val="5000"/>
              <a:buNone/>
              <a:defRPr sz="5000">
                <a:solidFill>
                  <a:srgbClr val="000000"/>
                </a:solidFill>
              </a:defRPr>
            </a:lvl3pPr>
            <a:lvl4pPr lvl="3" rtl="0" algn="ctr">
              <a:spcBef>
                <a:spcPts val="0"/>
              </a:spcBef>
              <a:spcAft>
                <a:spcPts val="0"/>
              </a:spcAft>
              <a:buClr>
                <a:srgbClr val="000000"/>
              </a:buClr>
              <a:buSzPts val="5000"/>
              <a:buNone/>
              <a:defRPr sz="5000">
                <a:solidFill>
                  <a:srgbClr val="000000"/>
                </a:solidFill>
              </a:defRPr>
            </a:lvl4pPr>
            <a:lvl5pPr lvl="4" rtl="0" algn="ctr">
              <a:spcBef>
                <a:spcPts val="0"/>
              </a:spcBef>
              <a:spcAft>
                <a:spcPts val="0"/>
              </a:spcAft>
              <a:buClr>
                <a:srgbClr val="000000"/>
              </a:buClr>
              <a:buSzPts val="5000"/>
              <a:buNone/>
              <a:defRPr sz="5000">
                <a:solidFill>
                  <a:srgbClr val="000000"/>
                </a:solidFill>
              </a:defRPr>
            </a:lvl5pPr>
            <a:lvl6pPr lvl="5" rtl="0" algn="ctr">
              <a:spcBef>
                <a:spcPts val="0"/>
              </a:spcBef>
              <a:spcAft>
                <a:spcPts val="0"/>
              </a:spcAft>
              <a:buClr>
                <a:srgbClr val="000000"/>
              </a:buClr>
              <a:buSzPts val="5000"/>
              <a:buNone/>
              <a:defRPr sz="5000">
                <a:solidFill>
                  <a:srgbClr val="000000"/>
                </a:solidFill>
              </a:defRPr>
            </a:lvl6pPr>
            <a:lvl7pPr lvl="6" rtl="0" algn="ctr">
              <a:spcBef>
                <a:spcPts val="0"/>
              </a:spcBef>
              <a:spcAft>
                <a:spcPts val="0"/>
              </a:spcAft>
              <a:buClr>
                <a:srgbClr val="000000"/>
              </a:buClr>
              <a:buSzPts val="5000"/>
              <a:buNone/>
              <a:defRPr sz="5000">
                <a:solidFill>
                  <a:srgbClr val="000000"/>
                </a:solidFill>
              </a:defRPr>
            </a:lvl7pPr>
            <a:lvl8pPr lvl="7" rtl="0" algn="ctr">
              <a:spcBef>
                <a:spcPts val="0"/>
              </a:spcBef>
              <a:spcAft>
                <a:spcPts val="0"/>
              </a:spcAft>
              <a:buClr>
                <a:srgbClr val="000000"/>
              </a:buClr>
              <a:buSzPts val="5000"/>
              <a:buNone/>
              <a:defRPr sz="5000">
                <a:solidFill>
                  <a:srgbClr val="000000"/>
                </a:solidFill>
              </a:defRPr>
            </a:lvl8pPr>
            <a:lvl9pPr lvl="8" rtl="0" algn="ctr">
              <a:spcBef>
                <a:spcPts val="0"/>
              </a:spcBef>
              <a:spcAft>
                <a:spcPts val="0"/>
              </a:spcAft>
              <a:buClr>
                <a:srgbClr val="000000"/>
              </a:buClr>
              <a:buSzPts val="5000"/>
              <a:buNone/>
              <a:defRPr sz="5000">
                <a:solidFill>
                  <a:srgbClr val="000000"/>
                </a:solidFill>
              </a:defRPr>
            </a:lvl9pPr>
          </a:lstStyle>
          <a:p>
            <a:r>
              <a:t>xx%</a:t>
            </a:r>
          </a:p>
        </p:txBody>
      </p:sp>
      <p:sp>
        <p:nvSpPr>
          <p:cNvPr id="1732" name="Google Shape;1732;p291"/>
          <p:cNvSpPr txBox="1"/>
          <p:nvPr>
            <p:ph idx="3" type="subTitle"/>
          </p:nvPr>
        </p:nvSpPr>
        <p:spPr>
          <a:xfrm>
            <a:off x="1938300" y="3516675"/>
            <a:ext cx="2452500" cy="354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atin typeface="Montserrat ExtraBold"/>
                <a:ea typeface="Montserrat ExtraBold"/>
                <a:cs typeface="Montserrat ExtraBold"/>
                <a:sym typeface="Montserrat ExtraBold"/>
              </a:defRPr>
            </a:lvl1pPr>
            <a:lvl2pPr lvl="1" rtl="0">
              <a:spcBef>
                <a:spcPts val="1600"/>
              </a:spcBef>
              <a:spcAft>
                <a:spcPts val="0"/>
              </a:spcAft>
              <a:buNone/>
              <a:defRPr sz="1600">
                <a:latin typeface="Montserrat ExtraBold"/>
                <a:ea typeface="Montserrat ExtraBold"/>
                <a:cs typeface="Montserrat ExtraBold"/>
                <a:sym typeface="Montserrat ExtraBold"/>
              </a:defRPr>
            </a:lvl2pPr>
            <a:lvl3pPr lvl="2" rtl="0">
              <a:spcBef>
                <a:spcPts val="1600"/>
              </a:spcBef>
              <a:spcAft>
                <a:spcPts val="0"/>
              </a:spcAft>
              <a:buNone/>
              <a:defRPr sz="1600">
                <a:latin typeface="Montserrat ExtraBold"/>
                <a:ea typeface="Montserrat ExtraBold"/>
                <a:cs typeface="Montserrat ExtraBold"/>
                <a:sym typeface="Montserrat ExtraBold"/>
              </a:defRPr>
            </a:lvl3pPr>
            <a:lvl4pPr lvl="3" rtl="0">
              <a:spcBef>
                <a:spcPts val="1600"/>
              </a:spcBef>
              <a:spcAft>
                <a:spcPts val="0"/>
              </a:spcAft>
              <a:buNone/>
              <a:defRPr sz="1600">
                <a:latin typeface="Montserrat ExtraBold"/>
                <a:ea typeface="Montserrat ExtraBold"/>
                <a:cs typeface="Montserrat ExtraBold"/>
                <a:sym typeface="Montserrat ExtraBold"/>
              </a:defRPr>
            </a:lvl4pPr>
            <a:lvl5pPr lvl="4" rtl="0">
              <a:spcBef>
                <a:spcPts val="1600"/>
              </a:spcBef>
              <a:spcAft>
                <a:spcPts val="0"/>
              </a:spcAft>
              <a:buNone/>
              <a:defRPr sz="1600">
                <a:latin typeface="Montserrat ExtraBold"/>
                <a:ea typeface="Montserrat ExtraBold"/>
                <a:cs typeface="Montserrat ExtraBold"/>
                <a:sym typeface="Montserrat ExtraBold"/>
              </a:defRPr>
            </a:lvl5pPr>
            <a:lvl6pPr lvl="5" rtl="0">
              <a:spcBef>
                <a:spcPts val="1600"/>
              </a:spcBef>
              <a:spcAft>
                <a:spcPts val="0"/>
              </a:spcAft>
              <a:buNone/>
              <a:defRPr sz="1600">
                <a:latin typeface="Montserrat ExtraBold"/>
                <a:ea typeface="Montserrat ExtraBold"/>
                <a:cs typeface="Montserrat ExtraBold"/>
                <a:sym typeface="Montserrat ExtraBold"/>
              </a:defRPr>
            </a:lvl6pPr>
            <a:lvl7pPr lvl="6" rtl="0">
              <a:spcBef>
                <a:spcPts val="1600"/>
              </a:spcBef>
              <a:spcAft>
                <a:spcPts val="0"/>
              </a:spcAft>
              <a:buNone/>
              <a:defRPr sz="1600">
                <a:latin typeface="Montserrat ExtraBold"/>
                <a:ea typeface="Montserrat ExtraBold"/>
                <a:cs typeface="Montserrat ExtraBold"/>
                <a:sym typeface="Montserrat ExtraBold"/>
              </a:defRPr>
            </a:lvl7pPr>
            <a:lvl8pPr lvl="7" rtl="0">
              <a:spcBef>
                <a:spcPts val="1600"/>
              </a:spcBef>
              <a:spcAft>
                <a:spcPts val="0"/>
              </a:spcAft>
              <a:buNone/>
              <a:defRPr sz="1600">
                <a:latin typeface="Montserrat ExtraBold"/>
                <a:ea typeface="Montserrat ExtraBold"/>
                <a:cs typeface="Montserrat ExtraBold"/>
                <a:sym typeface="Montserrat ExtraBold"/>
              </a:defRPr>
            </a:lvl8pPr>
            <a:lvl9pPr lvl="8" rtl="0">
              <a:spcBef>
                <a:spcPts val="1600"/>
              </a:spcBef>
              <a:spcAft>
                <a:spcPts val="1600"/>
              </a:spcAft>
              <a:buNone/>
              <a:defRPr sz="1600">
                <a:latin typeface="Montserrat ExtraBold"/>
                <a:ea typeface="Montserrat ExtraBold"/>
                <a:cs typeface="Montserrat ExtraBold"/>
                <a:sym typeface="Montserrat ExtraBold"/>
              </a:defRPr>
            </a:lvl9pPr>
          </a:lstStyle>
          <a:p/>
        </p:txBody>
      </p:sp>
      <p:sp>
        <p:nvSpPr>
          <p:cNvPr id="1733" name="Google Shape;1733;p291"/>
          <p:cNvSpPr txBox="1"/>
          <p:nvPr>
            <p:ph hasCustomPrompt="1" idx="4" type="title"/>
          </p:nvPr>
        </p:nvSpPr>
        <p:spPr>
          <a:xfrm>
            <a:off x="4752900" y="2132600"/>
            <a:ext cx="900000" cy="669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3500"/>
              <a:buNone/>
              <a:defRPr sz="3500">
                <a:solidFill>
                  <a:srgbClr val="000000"/>
                </a:solidFill>
              </a:defRPr>
            </a:lvl1pPr>
            <a:lvl2pPr lvl="1" rtl="0" algn="ctr">
              <a:spcBef>
                <a:spcPts val="0"/>
              </a:spcBef>
              <a:spcAft>
                <a:spcPts val="0"/>
              </a:spcAft>
              <a:buClr>
                <a:srgbClr val="000000"/>
              </a:buClr>
              <a:buSzPts val="5000"/>
              <a:buNone/>
              <a:defRPr sz="5000">
                <a:solidFill>
                  <a:srgbClr val="000000"/>
                </a:solidFill>
              </a:defRPr>
            </a:lvl2pPr>
            <a:lvl3pPr lvl="2" rtl="0" algn="ctr">
              <a:spcBef>
                <a:spcPts val="0"/>
              </a:spcBef>
              <a:spcAft>
                <a:spcPts val="0"/>
              </a:spcAft>
              <a:buClr>
                <a:srgbClr val="000000"/>
              </a:buClr>
              <a:buSzPts val="5000"/>
              <a:buNone/>
              <a:defRPr sz="5000">
                <a:solidFill>
                  <a:srgbClr val="000000"/>
                </a:solidFill>
              </a:defRPr>
            </a:lvl3pPr>
            <a:lvl4pPr lvl="3" rtl="0" algn="ctr">
              <a:spcBef>
                <a:spcPts val="0"/>
              </a:spcBef>
              <a:spcAft>
                <a:spcPts val="0"/>
              </a:spcAft>
              <a:buClr>
                <a:srgbClr val="000000"/>
              </a:buClr>
              <a:buSzPts val="5000"/>
              <a:buNone/>
              <a:defRPr sz="5000">
                <a:solidFill>
                  <a:srgbClr val="000000"/>
                </a:solidFill>
              </a:defRPr>
            </a:lvl4pPr>
            <a:lvl5pPr lvl="4" rtl="0" algn="ctr">
              <a:spcBef>
                <a:spcPts val="0"/>
              </a:spcBef>
              <a:spcAft>
                <a:spcPts val="0"/>
              </a:spcAft>
              <a:buClr>
                <a:srgbClr val="000000"/>
              </a:buClr>
              <a:buSzPts val="5000"/>
              <a:buNone/>
              <a:defRPr sz="5000">
                <a:solidFill>
                  <a:srgbClr val="000000"/>
                </a:solidFill>
              </a:defRPr>
            </a:lvl5pPr>
            <a:lvl6pPr lvl="5" rtl="0" algn="ctr">
              <a:spcBef>
                <a:spcPts val="0"/>
              </a:spcBef>
              <a:spcAft>
                <a:spcPts val="0"/>
              </a:spcAft>
              <a:buClr>
                <a:srgbClr val="000000"/>
              </a:buClr>
              <a:buSzPts val="5000"/>
              <a:buNone/>
              <a:defRPr sz="5000">
                <a:solidFill>
                  <a:srgbClr val="000000"/>
                </a:solidFill>
              </a:defRPr>
            </a:lvl6pPr>
            <a:lvl7pPr lvl="6" rtl="0" algn="ctr">
              <a:spcBef>
                <a:spcPts val="0"/>
              </a:spcBef>
              <a:spcAft>
                <a:spcPts val="0"/>
              </a:spcAft>
              <a:buClr>
                <a:srgbClr val="000000"/>
              </a:buClr>
              <a:buSzPts val="5000"/>
              <a:buNone/>
              <a:defRPr sz="5000">
                <a:solidFill>
                  <a:srgbClr val="000000"/>
                </a:solidFill>
              </a:defRPr>
            </a:lvl7pPr>
            <a:lvl8pPr lvl="7" rtl="0" algn="ctr">
              <a:spcBef>
                <a:spcPts val="0"/>
              </a:spcBef>
              <a:spcAft>
                <a:spcPts val="0"/>
              </a:spcAft>
              <a:buClr>
                <a:srgbClr val="000000"/>
              </a:buClr>
              <a:buSzPts val="5000"/>
              <a:buNone/>
              <a:defRPr sz="5000">
                <a:solidFill>
                  <a:srgbClr val="000000"/>
                </a:solidFill>
              </a:defRPr>
            </a:lvl8pPr>
            <a:lvl9pPr lvl="8" rtl="0" algn="ctr">
              <a:spcBef>
                <a:spcPts val="0"/>
              </a:spcBef>
              <a:spcAft>
                <a:spcPts val="0"/>
              </a:spcAft>
              <a:buClr>
                <a:srgbClr val="000000"/>
              </a:buClr>
              <a:buSzPts val="5000"/>
              <a:buNone/>
              <a:defRPr sz="5000">
                <a:solidFill>
                  <a:srgbClr val="000000"/>
                </a:solidFill>
              </a:defRPr>
            </a:lvl9pPr>
          </a:lstStyle>
          <a:p>
            <a:r>
              <a:t>xx%</a:t>
            </a:r>
          </a:p>
        </p:txBody>
      </p:sp>
      <p:sp>
        <p:nvSpPr>
          <p:cNvPr id="1734" name="Google Shape;1734;p291"/>
          <p:cNvSpPr txBox="1"/>
          <p:nvPr>
            <p:ph idx="5" type="subTitle"/>
          </p:nvPr>
        </p:nvSpPr>
        <p:spPr>
          <a:xfrm>
            <a:off x="5971200" y="2004350"/>
            <a:ext cx="2452500" cy="354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atin typeface="Montserrat ExtraBold"/>
                <a:ea typeface="Montserrat ExtraBold"/>
                <a:cs typeface="Montserrat ExtraBold"/>
                <a:sym typeface="Montserrat ExtraBold"/>
              </a:defRPr>
            </a:lvl1pPr>
            <a:lvl2pPr lvl="1" rtl="0">
              <a:spcBef>
                <a:spcPts val="1600"/>
              </a:spcBef>
              <a:spcAft>
                <a:spcPts val="0"/>
              </a:spcAft>
              <a:buNone/>
              <a:defRPr sz="1600">
                <a:latin typeface="Montserrat ExtraBold"/>
                <a:ea typeface="Montserrat ExtraBold"/>
                <a:cs typeface="Montserrat ExtraBold"/>
                <a:sym typeface="Montserrat ExtraBold"/>
              </a:defRPr>
            </a:lvl2pPr>
            <a:lvl3pPr lvl="2" rtl="0">
              <a:spcBef>
                <a:spcPts val="1600"/>
              </a:spcBef>
              <a:spcAft>
                <a:spcPts val="0"/>
              </a:spcAft>
              <a:buNone/>
              <a:defRPr sz="1600">
                <a:latin typeface="Montserrat ExtraBold"/>
                <a:ea typeface="Montserrat ExtraBold"/>
                <a:cs typeface="Montserrat ExtraBold"/>
                <a:sym typeface="Montserrat ExtraBold"/>
              </a:defRPr>
            </a:lvl3pPr>
            <a:lvl4pPr lvl="3" rtl="0">
              <a:spcBef>
                <a:spcPts val="1600"/>
              </a:spcBef>
              <a:spcAft>
                <a:spcPts val="0"/>
              </a:spcAft>
              <a:buNone/>
              <a:defRPr sz="1600">
                <a:latin typeface="Montserrat ExtraBold"/>
                <a:ea typeface="Montserrat ExtraBold"/>
                <a:cs typeface="Montserrat ExtraBold"/>
                <a:sym typeface="Montserrat ExtraBold"/>
              </a:defRPr>
            </a:lvl4pPr>
            <a:lvl5pPr lvl="4" rtl="0">
              <a:spcBef>
                <a:spcPts val="1600"/>
              </a:spcBef>
              <a:spcAft>
                <a:spcPts val="0"/>
              </a:spcAft>
              <a:buNone/>
              <a:defRPr sz="1600">
                <a:latin typeface="Montserrat ExtraBold"/>
                <a:ea typeface="Montserrat ExtraBold"/>
                <a:cs typeface="Montserrat ExtraBold"/>
                <a:sym typeface="Montserrat ExtraBold"/>
              </a:defRPr>
            </a:lvl5pPr>
            <a:lvl6pPr lvl="5" rtl="0">
              <a:spcBef>
                <a:spcPts val="1600"/>
              </a:spcBef>
              <a:spcAft>
                <a:spcPts val="0"/>
              </a:spcAft>
              <a:buNone/>
              <a:defRPr sz="1600">
                <a:latin typeface="Montserrat ExtraBold"/>
                <a:ea typeface="Montserrat ExtraBold"/>
                <a:cs typeface="Montserrat ExtraBold"/>
                <a:sym typeface="Montserrat ExtraBold"/>
              </a:defRPr>
            </a:lvl6pPr>
            <a:lvl7pPr lvl="6" rtl="0">
              <a:spcBef>
                <a:spcPts val="1600"/>
              </a:spcBef>
              <a:spcAft>
                <a:spcPts val="0"/>
              </a:spcAft>
              <a:buNone/>
              <a:defRPr sz="1600">
                <a:latin typeface="Montserrat ExtraBold"/>
                <a:ea typeface="Montserrat ExtraBold"/>
                <a:cs typeface="Montserrat ExtraBold"/>
                <a:sym typeface="Montserrat ExtraBold"/>
              </a:defRPr>
            </a:lvl7pPr>
            <a:lvl8pPr lvl="7" rtl="0">
              <a:spcBef>
                <a:spcPts val="1600"/>
              </a:spcBef>
              <a:spcAft>
                <a:spcPts val="0"/>
              </a:spcAft>
              <a:buNone/>
              <a:defRPr sz="1600">
                <a:latin typeface="Montserrat ExtraBold"/>
                <a:ea typeface="Montserrat ExtraBold"/>
                <a:cs typeface="Montserrat ExtraBold"/>
                <a:sym typeface="Montserrat ExtraBold"/>
              </a:defRPr>
            </a:lvl8pPr>
            <a:lvl9pPr lvl="8" rtl="0">
              <a:spcBef>
                <a:spcPts val="1600"/>
              </a:spcBef>
              <a:spcAft>
                <a:spcPts val="1600"/>
              </a:spcAft>
              <a:buNone/>
              <a:defRPr sz="1600">
                <a:latin typeface="Montserrat ExtraBold"/>
                <a:ea typeface="Montserrat ExtraBold"/>
                <a:cs typeface="Montserrat ExtraBold"/>
                <a:sym typeface="Montserrat ExtraBold"/>
              </a:defRPr>
            </a:lvl9pPr>
          </a:lstStyle>
          <a:p/>
        </p:txBody>
      </p:sp>
      <p:sp>
        <p:nvSpPr>
          <p:cNvPr id="1735" name="Google Shape;1735;p291"/>
          <p:cNvSpPr txBox="1"/>
          <p:nvPr>
            <p:ph hasCustomPrompt="1" idx="6" type="title"/>
          </p:nvPr>
        </p:nvSpPr>
        <p:spPr>
          <a:xfrm>
            <a:off x="4752900" y="3669100"/>
            <a:ext cx="900000" cy="669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3500"/>
              <a:buNone/>
              <a:defRPr sz="3500">
                <a:solidFill>
                  <a:srgbClr val="000000"/>
                </a:solidFill>
              </a:defRPr>
            </a:lvl1pPr>
            <a:lvl2pPr lvl="1" rtl="0" algn="ctr">
              <a:spcBef>
                <a:spcPts val="0"/>
              </a:spcBef>
              <a:spcAft>
                <a:spcPts val="0"/>
              </a:spcAft>
              <a:buClr>
                <a:srgbClr val="000000"/>
              </a:buClr>
              <a:buSzPts val="5000"/>
              <a:buNone/>
              <a:defRPr sz="5000">
                <a:solidFill>
                  <a:srgbClr val="000000"/>
                </a:solidFill>
              </a:defRPr>
            </a:lvl2pPr>
            <a:lvl3pPr lvl="2" rtl="0" algn="ctr">
              <a:spcBef>
                <a:spcPts val="0"/>
              </a:spcBef>
              <a:spcAft>
                <a:spcPts val="0"/>
              </a:spcAft>
              <a:buClr>
                <a:srgbClr val="000000"/>
              </a:buClr>
              <a:buSzPts val="5000"/>
              <a:buNone/>
              <a:defRPr sz="5000">
                <a:solidFill>
                  <a:srgbClr val="000000"/>
                </a:solidFill>
              </a:defRPr>
            </a:lvl3pPr>
            <a:lvl4pPr lvl="3" rtl="0" algn="ctr">
              <a:spcBef>
                <a:spcPts val="0"/>
              </a:spcBef>
              <a:spcAft>
                <a:spcPts val="0"/>
              </a:spcAft>
              <a:buClr>
                <a:srgbClr val="000000"/>
              </a:buClr>
              <a:buSzPts val="5000"/>
              <a:buNone/>
              <a:defRPr sz="5000">
                <a:solidFill>
                  <a:srgbClr val="000000"/>
                </a:solidFill>
              </a:defRPr>
            </a:lvl4pPr>
            <a:lvl5pPr lvl="4" rtl="0" algn="ctr">
              <a:spcBef>
                <a:spcPts val="0"/>
              </a:spcBef>
              <a:spcAft>
                <a:spcPts val="0"/>
              </a:spcAft>
              <a:buClr>
                <a:srgbClr val="000000"/>
              </a:buClr>
              <a:buSzPts val="5000"/>
              <a:buNone/>
              <a:defRPr sz="5000">
                <a:solidFill>
                  <a:srgbClr val="000000"/>
                </a:solidFill>
              </a:defRPr>
            </a:lvl5pPr>
            <a:lvl6pPr lvl="5" rtl="0" algn="ctr">
              <a:spcBef>
                <a:spcPts val="0"/>
              </a:spcBef>
              <a:spcAft>
                <a:spcPts val="0"/>
              </a:spcAft>
              <a:buClr>
                <a:srgbClr val="000000"/>
              </a:buClr>
              <a:buSzPts val="5000"/>
              <a:buNone/>
              <a:defRPr sz="5000">
                <a:solidFill>
                  <a:srgbClr val="000000"/>
                </a:solidFill>
              </a:defRPr>
            </a:lvl6pPr>
            <a:lvl7pPr lvl="6" rtl="0" algn="ctr">
              <a:spcBef>
                <a:spcPts val="0"/>
              </a:spcBef>
              <a:spcAft>
                <a:spcPts val="0"/>
              </a:spcAft>
              <a:buClr>
                <a:srgbClr val="000000"/>
              </a:buClr>
              <a:buSzPts val="5000"/>
              <a:buNone/>
              <a:defRPr sz="5000">
                <a:solidFill>
                  <a:srgbClr val="000000"/>
                </a:solidFill>
              </a:defRPr>
            </a:lvl7pPr>
            <a:lvl8pPr lvl="7" rtl="0" algn="ctr">
              <a:spcBef>
                <a:spcPts val="0"/>
              </a:spcBef>
              <a:spcAft>
                <a:spcPts val="0"/>
              </a:spcAft>
              <a:buClr>
                <a:srgbClr val="000000"/>
              </a:buClr>
              <a:buSzPts val="5000"/>
              <a:buNone/>
              <a:defRPr sz="5000">
                <a:solidFill>
                  <a:srgbClr val="000000"/>
                </a:solidFill>
              </a:defRPr>
            </a:lvl8pPr>
            <a:lvl9pPr lvl="8" rtl="0" algn="ctr">
              <a:spcBef>
                <a:spcPts val="0"/>
              </a:spcBef>
              <a:spcAft>
                <a:spcPts val="0"/>
              </a:spcAft>
              <a:buClr>
                <a:srgbClr val="000000"/>
              </a:buClr>
              <a:buSzPts val="5000"/>
              <a:buNone/>
              <a:defRPr sz="5000">
                <a:solidFill>
                  <a:srgbClr val="000000"/>
                </a:solidFill>
              </a:defRPr>
            </a:lvl9pPr>
          </a:lstStyle>
          <a:p>
            <a:r>
              <a:t>xx%</a:t>
            </a:r>
          </a:p>
        </p:txBody>
      </p:sp>
      <p:sp>
        <p:nvSpPr>
          <p:cNvPr id="1736" name="Google Shape;1736;p291"/>
          <p:cNvSpPr txBox="1"/>
          <p:nvPr>
            <p:ph idx="7" type="subTitle"/>
          </p:nvPr>
        </p:nvSpPr>
        <p:spPr>
          <a:xfrm>
            <a:off x="5971200" y="3516675"/>
            <a:ext cx="2452500" cy="354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atin typeface="Montserrat ExtraBold"/>
                <a:ea typeface="Montserrat ExtraBold"/>
                <a:cs typeface="Montserrat ExtraBold"/>
                <a:sym typeface="Montserrat ExtraBold"/>
              </a:defRPr>
            </a:lvl1pPr>
            <a:lvl2pPr lvl="1" rtl="0">
              <a:spcBef>
                <a:spcPts val="1600"/>
              </a:spcBef>
              <a:spcAft>
                <a:spcPts val="0"/>
              </a:spcAft>
              <a:buNone/>
              <a:defRPr sz="1600">
                <a:latin typeface="Montserrat ExtraBold"/>
                <a:ea typeface="Montserrat ExtraBold"/>
                <a:cs typeface="Montserrat ExtraBold"/>
                <a:sym typeface="Montserrat ExtraBold"/>
              </a:defRPr>
            </a:lvl2pPr>
            <a:lvl3pPr lvl="2" rtl="0">
              <a:spcBef>
                <a:spcPts val="1600"/>
              </a:spcBef>
              <a:spcAft>
                <a:spcPts val="0"/>
              </a:spcAft>
              <a:buNone/>
              <a:defRPr sz="1600">
                <a:latin typeface="Montserrat ExtraBold"/>
                <a:ea typeface="Montserrat ExtraBold"/>
                <a:cs typeface="Montserrat ExtraBold"/>
                <a:sym typeface="Montserrat ExtraBold"/>
              </a:defRPr>
            </a:lvl3pPr>
            <a:lvl4pPr lvl="3" rtl="0">
              <a:spcBef>
                <a:spcPts val="1600"/>
              </a:spcBef>
              <a:spcAft>
                <a:spcPts val="0"/>
              </a:spcAft>
              <a:buNone/>
              <a:defRPr sz="1600">
                <a:latin typeface="Montserrat ExtraBold"/>
                <a:ea typeface="Montserrat ExtraBold"/>
                <a:cs typeface="Montserrat ExtraBold"/>
                <a:sym typeface="Montserrat ExtraBold"/>
              </a:defRPr>
            </a:lvl4pPr>
            <a:lvl5pPr lvl="4" rtl="0">
              <a:spcBef>
                <a:spcPts val="1600"/>
              </a:spcBef>
              <a:spcAft>
                <a:spcPts val="0"/>
              </a:spcAft>
              <a:buNone/>
              <a:defRPr sz="1600">
                <a:latin typeface="Montserrat ExtraBold"/>
                <a:ea typeface="Montserrat ExtraBold"/>
                <a:cs typeface="Montserrat ExtraBold"/>
                <a:sym typeface="Montserrat ExtraBold"/>
              </a:defRPr>
            </a:lvl5pPr>
            <a:lvl6pPr lvl="5" rtl="0">
              <a:spcBef>
                <a:spcPts val="1600"/>
              </a:spcBef>
              <a:spcAft>
                <a:spcPts val="0"/>
              </a:spcAft>
              <a:buNone/>
              <a:defRPr sz="1600">
                <a:latin typeface="Montserrat ExtraBold"/>
                <a:ea typeface="Montserrat ExtraBold"/>
                <a:cs typeface="Montserrat ExtraBold"/>
                <a:sym typeface="Montserrat ExtraBold"/>
              </a:defRPr>
            </a:lvl6pPr>
            <a:lvl7pPr lvl="6" rtl="0">
              <a:spcBef>
                <a:spcPts val="1600"/>
              </a:spcBef>
              <a:spcAft>
                <a:spcPts val="0"/>
              </a:spcAft>
              <a:buNone/>
              <a:defRPr sz="1600">
                <a:latin typeface="Montserrat ExtraBold"/>
                <a:ea typeface="Montserrat ExtraBold"/>
                <a:cs typeface="Montserrat ExtraBold"/>
                <a:sym typeface="Montserrat ExtraBold"/>
              </a:defRPr>
            </a:lvl7pPr>
            <a:lvl8pPr lvl="7" rtl="0">
              <a:spcBef>
                <a:spcPts val="1600"/>
              </a:spcBef>
              <a:spcAft>
                <a:spcPts val="0"/>
              </a:spcAft>
              <a:buNone/>
              <a:defRPr sz="1600">
                <a:latin typeface="Montserrat ExtraBold"/>
                <a:ea typeface="Montserrat ExtraBold"/>
                <a:cs typeface="Montserrat ExtraBold"/>
                <a:sym typeface="Montserrat ExtraBold"/>
              </a:defRPr>
            </a:lvl8pPr>
            <a:lvl9pPr lvl="8" rtl="0">
              <a:spcBef>
                <a:spcPts val="1600"/>
              </a:spcBef>
              <a:spcAft>
                <a:spcPts val="1600"/>
              </a:spcAft>
              <a:buNone/>
              <a:defRPr sz="1600">
                <a:latin typeface="Montserrat ExtraBold"/>
                <a:ea typeface="Montserrat ExtraBold"/>
                <a:cs typeface="Montserrat ExtraBold"/>
                <a:sym typeface="Montserrat ExtraBold"/>
              </a:defRPr>
            </a:lvl9pPr>
          </a:lstStyle>
          <a:p/>
        </p:txBody>
      </p:sp>
      <p:sp>
        <p:nvSpPr>
          <p:cNvPr id="1737" name="Google Shape;1737;p291"/>
          <p:cNvSpPr txBox="1"/>
          <p:nvPr>
            <p:ph idx="8" type="title"/>
          </p:nvPr>
        </p:nvSpPr>
        <p:spPr>
          <a:xfrm>
            <a:off x="720000" y="540000"/>
            <a:ext cx="5491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solidFill>
                  <a:srgbClr val="FFFFFF"/>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738" name="Google Shape;1738;p291"/>
          <p:cNvSpPr txBox="1"/>
          <p:nvPr>
            <p:ph idx="9" type="subTitle"/>
          </p:nvPr>
        </p:nvSpPr>
        <p:spPr>
          <a:xfrm>
            <a:off x="1947450" y="2360150"/>
            <a:ext cx="2452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739" name="Google Shape;1739;p291"/>
          <p:cNvSpPr txBox="1"/>
          <p:nvPr>
            <p:ph idx="13" type="subTitle"/>
          </p:nvPr>
        </p:nvSpPr>
        <p:spPr>
          <a:xfrm>
            <a:off x="5971050" y="2360150"/>
            <a:ext cx="2452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740" name="Google Shape;1740;p291"/>
          <p:cNvSpPr txBox="1"/>
          <p:nvPr>
            <p:ph idx="14" type="subTitle"/>
          </p:nvPr>
        </p:nvSpPr>
        <p:spPr>
          <a:xfrm>
            <a:off x="1947450" y="3909450"/>
            <a:ext cx="2452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741" name="Google Shape;1741;p291"/>
          <p:cNvSpPr txBox="1"/>
          <p:nvPr>
            <p:ph idx="15" type="subTitle"/>
          </p:nvPr>
        </p:nvSpPr>
        <p:spPr>
          <a:xfrm>
            <a:off x="5971050" y="3909450"/>
            <a:ext cx="2452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742" name="Google Shape;1742;p29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2" name="Shape 172"/>
        <p:cNvGrpSpPr/>
        <p:nvPr/>
      </p:nvGrpSpPr>
      <p:grpSpPr>
        <a:xfrm>
          <a:off x="0" y="0"/>
          <a:ext cx="0" cy="0"/>
          <a:chOff x="0" y="0"/>
          <a:chExt cx="0" cy="0"/>
        </a:xfrm>
      </p:grpSpPr>
      <p:sp>
        <p:nvSpPr>
          <p:cNvPr id="173" name="Google Shape;173;p30"/>
          <p:cNvSpPr txBox="1"/>
          <p:nvPr>
            <p:ph type="ctrTitle"/>
          </p:nvPr>
        </p:nvSpPr>
        <p:spPr>
          <a:xfrm>
            <a:off x="4141675" y="2044925"/>
            <a:ext cx="4296600" cy="11490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Font typeface="Montserrat ExtraBold"/>
              <a:buNone/>
              <a:defRPr sz="3500">
                <a:latin typeface="Montserrat ExtraBold"/>
                <a:ea typeface="Montserrat ExtraBold"/>
                <a:cs typeface="Montserrat ExtraBold"/>
                <a:sym typeface="Montserrat ExtraBold"/>
              </a:defRPr>
            </a:lvl1pPr>
            <a:lvl2pPr lvl="1"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2pPr>
            <a:lvl3pPr lvl="2"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3pPr>
            <a:lvl4pPr lvl="3"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4pPr>
            <a:lvl5pPr lvl="4"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5pPr>
            <a:lvl6pPr lvl="5"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6pPr>
            <a:lvl7pPr lvl="6"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7pPr>
            <a:lvl8pPr lvl="7"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8pPr>
            <a:lvl9pPr lvl="8"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9pPr>
          </a:lstStyle>
          <a:p/>
        </p:txBody>
      </p:sp>
      <p:sp>
        <p:nvSpPr>
          <p:cNvPr id="174" name="Google Shape;174;p30"/>
          <p:cNvSpPr txBox="1"/>
          <p:nvPr>
            <p:ph idx="1" type="subTitle"/>
          </p:nvPr>
        </p:nvSpPr>
        <p:spPr>
          <a:xfrm>
            <a:off x="4141675" y="3078350"/>
            <a:ext cx="4296600" cy="46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Font typeface="Open Sans"/>
              <a:buNone/>
              <a:defRPr sz="1700">
                <a:solidFill>
                  <a:srgbClr val="FFFFFF"/>
                </a:solidFill>
                <a:highlight>
                  <a:srgbClr val="FFB200"/>
                </a:highlight>
                <a:latin typeface="Open Sans"/>
                <a:ea typeface="Open Sans"/>
                <a:cs typeface="Open Sans"/>
                <a:sym typeface="Open Sans"/>
              </a:defRPr>
            </a:lvl1pPr>
            <a:lvl2pPr lvl="1" rtl="0">
              <a:lnSpc>
                <a:spcPct val="100000"/>
              </a:lnSpc>
              <a:spcBef>
                <a:spcPts val="0"/>
              </a:spcBef>
              <a:spcAft>
                <a:spcPts val="0"/>
              </a:spcAft>
              <a:buClr>
                <a:srgbClr val="000000"/>
              </a:buClr>
              <a:buSzPts val="1600"/>
              <a:buNone/>
              <a:defRPr sz="1600">
                <a:solidFill>
                  <a:srgbClr val="000000"/>
                </a:solidFill>
              </a:defRPr>
            </a:lvl2pPr>
            <a:lvl3pPr lvl="2" rtl="0">
              <a:lnSpc>
                <a:spcPct val="100000"/>
              </a:lnSpc>
              <a:spcBef>
                <a:spcPts val="0"/>
              </a:spcBef>
              <a:spcAft>
                <a:spcPts val="0"/>
              </a:spcAft>
              <a:buClr>
                <a:srgbClr val="000000"/>
              </a:buClr>
              <a:buSzPts val="1600"/>
              <a:buNone/>
              <a:defRPr sz="1600">
                <a:solidFill>
                  <a:srgbClr val="000000"/>
                </a:solidFill>
              </a:defRPr>
            </a:lvl3pPr>
            <a:lvl4pPr lvl="3" rtl="0">
              <a:lnSpc>
                <a:spcPct val="100000"/>
              </a:lnSpc>
              <a:spcBef>
                <a:spcPts val="0"/>
              </a:spcBef>
              <a:spcAft>
                <a:spcPts val="0"/>
              </a:spcAft>
              <a:buClr>
                <a:srgbClr val="000000"/>
              </a:buClr>
              <a:buSzPts val="1600"/>
              <a:buNone/>
              <a:defRPr sz="1600">
                <a:solidFill>
                  <a:srgbClr val="000000"/>
                </a:solidFill>
              </a:defRPr>
            </a:lvl4pPr>
            <a:lvl5pPr lvl="4" rtl="0">
              <a:lnSpc>
                <a:spcPct val="100000"/>
              </a:lnSpc>
              <a:spcBef>
                <a:spcPts val="0"/>
              </a:spcBef>
              <a:spcAft>
                <a:spcPts val="0"/>
              </a:spcAft>
              <a:buClr>
                <a:srgbClr val="000000"/>
              </a:buClr>
              <a:buSzPts val="1600"/>
              <a:buNone/>
              <a:defRPr sz="1600">
                <a:solidFill>
                  <a:srgbClr val="000000"/>
                </a:solidFill>
              </a:defRPr>
            </a:lvl5pPr>
            <a:lvl6pPr lvl="5" rtl="0">
              <a:lnSpc>
                <a:spcPct val="100000"/>
              </a:lnSpc>
              <a:spcBef>
                <a:spcPts val="0"/>
              </a:spcBef>
              <a:spcAft>
                <a:spcPts val="0"/>
              </a:spcAft>
              <a:buClr>
                <a:srgbClr val="000000"/>
              </a:buClr>
              <a:buSzPts val="1600"/>
              <a:buNone/>
              <a:defRPr sz="1600">
                <a:solidFill>
                  <a:srgbClr val="000000"/>
                </a:solidFill>
              </a:defRPr>
            </a:lvl6pPr>
            <a:lvl7pPr lvl="6" rtl="0">
              <a:lnSpc>
                <a:spcPct val="100000"/>
              </a:lnSpc>
              <a:spcBef>
                <a:spcPts val="0"/>
              </a:spcBef>
              <a:spcAft>
                <a:spcPts val="0"/>
              </a:spcAft>
              <a:buClr>
                <a:srgbClr val="000000"/>
              </a:buClr>
              <a:buSzPts val="1600"/>
              <a:buNone/>
              <a:defRPr sz="1600">
                <a:solidFill>
                  <a:srgbClr val="000000"/>
                </a:solidFill>
              </a:defRPr>
            </a:lvl7pPr>
            <a:lvl8pPr lvl="7" rtl="0">
              <a:lnSpc>
                <a:spcPct val="100000"/>
              </a:lnSpc>
              <a:spcBef>
                <a:spcPts val="0"/>
              </a:spcBef>
              <a:spcAft>
                <a:spcPts val="0"/>
              </a:spcAft>
              <a:buClr>
                <a:srgbClr val="000000"/>
              </a:buClr>
              <a:buSzPts val="1600"/>
              <a:buNone/>
              <a:defRPr sz="1600">
                <a:solidFill>
                  <a:srgbClr val="000000"/>
                </a:solidFill>
              </a:defRPr>
            </a:lvl8pPr>
            <a:lvl9pPr lvl="8" rtl="0">
              <a:lnSpc>
                <a:spcPct val="100000"/>
              </a:lnSpc>
              <a:spcBef>
                <a:spcPts val="0"/>
              </a:spcBef>
              <a:spcAft>
                <a:spcPts val="0"/>
              </a:spcAft>
              <a:buClr>
                <a:srgbClr val="000000"/>
              </a:buClr>
              <a:buSzPts val="1600"/>
              <a:buNone/>
              <a:defRPr sz="1600">
                <a:solidFill>
                  <a:srgbClr val="000000"/>
                </a:solidFill>
              </a:defRPr>
            </a:lvl9pPr>
          </a:lstStyle>
          <a:p/>
        </p:txBody>
      </p:sp>
      <p:sp>
        <p:nvSpPr>
          <p:cNvPr id="175" name="Google Shape;175;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titles + text">
  <p:cSld name="CUSTOM_2">
    <p:spTree>
      <p:nvGrpSpPr>
        <p:cNvPr id="1743" name="Shape 1743"/>
        <p:cNvGrpSpPr/>
        <p:nvPr/>
      </p:nvGrpSpPr>
      <p:grpSpPr>
        <a:xfrm>
          <a:off x="0" y="0"/>
          <a:ext cx="0" cy="0"/>
          <a:chOff x="0" y="0"/>
          <a:chExt cx="0" cy="0"/>
        </a:xfrm>
      </p:grpSpPr>
      <p:sp>
        <p:nvSpPr>
          <p:cNvPr id="1744" name="Google Shape;1744;p292"/>
          <p:cNvSpPr txBox="1"/>
          <p:nvPr>
            <p:ph type="title"/>
          </p:nvPr>
        </p:nvSpPr>
        <p:spPr>
          <a:xfrm>
            <a:off x="720000" y="847725"/>
            <a:ext cx="3533700" cy="495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2pPr>
            <a:lvl3pPr lvl="2"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3pPr>
            <a:lvl4pPr lvl="3"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4pPr>
            <a:lvl5pPr lvl="4"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5pPr>
            <a:lvl6pPr lvl="5"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6pPr>
            <a:lvl7pPr lvl="6"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7pPr>
            <a:lvl8pPr lvl="7"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8pPr>
            <a:lvl9pPr lvl="8"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9pPr>
          </a:lstStyle>
          <a:p/>
        </p:txBody>
      </p:sp>
      <p:sp>
        <p:nvSpPr>
          <p:cNvPr id="1745" name="Google Shape;1745;p292"/>
          <p:cNvSpPr txBox="1"/>
          <p:nvPr>
            <p:ph idx="2" type="title"/>
          </p:nvPr>
        </p:nvSpPr>
        <p:spPr>
          <a:xfrm>
            <a:off x="720000" y="3102225"/>
            <a:ext cx="3533700" cy="495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2pPr>
            <a:lvl3pPr lvl="2"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3pPr>
            <a:lvl4pPr lvl="3"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4pPr>
            <a:lvl5pPr lvl="4"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5pPr>
            <a:lvl6pPr lvl="5"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6pPr>
            <a:lvl7pPr lvl="6"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7pPr>
            <a:lvl8pPr lvl="7"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8pPr>
            <a:lvl9pPr lvl="8"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9pPr>
          </a:lstStyle>
          <a:p/>
        </p:txBody>
      </p:sp>
      <p:sp>
        <p:nvSpPr>
          <p:cNvPr id="1746" name="Google Shape;1746;p292"/>
          <p:cNvSpPr txBox="1"/>
          <p:nvPr>
            <p:ph idx="1" type="subTitle"/>
          </p:nvPr>
        </p:nvSpPr>
        <p:spPr>
          <a:xfrm>
            <a:off x="722225" y="1367075"/>
            <a:ext cx="3372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747" name="Google Shape;1747;p292"/>
          <p:cNvSpPr txBox="1"/>
          <p:nvPr>
            <p:ph idx="3" type="subTitle"/>
          </p:nvPr>
        </p:nvSpPr>
        <p:spPr>
          <a:xfrm>
            <a:off x="722225" y="3626100"/>
            <a:ext cx="3372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748" name="Google Shape;1748;p29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CUSTOM_3">
    <p:spTree>
      <p:nvGrpSpPr>
        <p:cNvPr id="1749" name="Shape 1749"/>
        <p:cNvGrpSpPr/>
        <p:nvPr/>
      </p:nvGrpSpPr>
      <p:grpSpPr>
        <a:xfrm>
          <a:off x="0" y="0"/>
          <a:ext cx="0" cy="0"/>
          <a:chOff x="0" y="0"/>
          <a:chExt cx="0" cy="0"/>
        </a:xfrm>
      </p:grpSpPr>
      <p:sp>
        <p:nvSpPr>
          <p:cNvPr id="1750" name="Google Shape;1750;p293"/>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2400"/>
              <a:buNone/>
              <a:defRPr>
                <a:solidFill>
                  <a:srgbClr val="000000"/>
                </a:solidFill>
              </a:defRPr>
            </a:lvl1pPr>
            <a:lvl2pPr lvl="1" rtl="0">
              <a:spcBef>
                <a:spcPts val="0"/>
              </a:spcBef>
              <a:spcAft>
                <a:spcPts val="0"/>
              </a:spcAft>
              <a:buClr>
                <a:srgbClr val="000000"/>
              </a:buClr>
              <a:buSzPts val="2400"/>
              <a:buNone/>
              <a:defRPr>
                <a:solidFill>
                  <a:srgbClr val="000000"/>
                </a:solidFill>
              </a:defRPr>
            </a:lvl2pPr>
            <a:lvl3pPr lvl="2" rtl="0">
              <a:spcBef>
                <a:spcPts val="0"/>
              </a:spcBef>
              <a:spcAft>
                <a:spcPts val="0"/>
              </a:spcAft>
              <a:buClr>
                <a:srgbClr val="000000"/>
              </a:buClr>
              <a:buSzPts val="2400"/>
              <a:buNone/>
              <a:defRPr>
                <a:solidFill>
                  <a:srgbClr val="000000"/>
                </a:solidFill>
              </a:defRPr>
            </a:lvl3pPr>
            <a:lvl4pPr lvl="3" rtl="0">
              <a:spcBef>
                <a:spcPts val="0"/>
              </a:spcBef>
              <a:spcAft>
                <a:spcPts val="0"/>
              </a:spcAft>
              <a:buClr>
                <a:srgbClr val="000000"/>
              </a:buClr>
              <a:buSzPts val="2400"/>
              <a:buNone/>
              <a:defRPr>
                <a:solidFill>
                  <a:srgbClr val="000000"/>
                </a:solidFill>
              </a:defRPr>
            </a:lvl4pPr>
            <a:lvl5pPr lvl="4" rtl="0">
              <a:spcBef>
                <a:spcPts val="0"/>
              </a:spcBef>
              <a:spcAft>
                <a:spcPts val="0"/>
              </a:spcAft>
              <a:buClr>
                <a:srgbClr val="000000"/>
              </a:buClr>
              <a:buSzPts val="2400"/>
              <a:buNone/>
              <a:defRPr>
                <a:solidFill>
                  <a:srgbClr val="000000"/>
                </a:solidFill>
              </a:defRPr>
            </a:lvl5pPr>
            <a:lvl6pPr lvl="5" rtl="0">
              <a:spcBef>
                <a:spcPts val="0"/>
              </a:spcBef>
              <a:spcAft>
                <a:spcPts val="0"/>
              </a:spcAft>
              <a:buClr>
                <a:srgbClr val="000000"/>
              </a:buClr>
              <a:buSzPts val="2400"/>
              <a:buNone/>
              <a:defRPr>
                <a:solidFill>
                  <a:srgbClr val="000000"/>
                </a:solidFill>
              </a:defRPr>
            </a:lvl6pPr>
            <a:lvl7pPr lvl="6" rtl="0">
              <a:spcBef>
                <a:spcPts val="0"/>
              </a:spcBef>
              <a:spcAft>
                <a:spcPts val="0"/>
              </a:spcAft>
              <a:buClr>
                <a:srgbClr val="000000"/>
              </a:buClr>
              <a:buSzPts val="2400"/>
              <a:buNone/>
              <a:defRPr>
                <a:solidFill>
                  <a:srgbClr val="000000"/>
                </a:solidFill>
              </a:defRPr>
            </a:lvl7pPr>
            <a:lvl8pPr lvl="7" rtl="0">
              <a:spcBef>
                <a:spcPts val="0"/>
              </a:spcBef>
              <a:spcAft>
                <a:spcPts val="0"/>
              </a:spcAft>
              <a:buClr>
                <a:srgbClr val="000000"/>
              </a:buClr>
              <a:buSzPts val="2400"/>
              <a:buNone/>
              <a:defRPr>
                <a:solidFill>
                  <a:srgbClr val="000000"/>
                </a:solidFill>
              </a:defRPr>
            </a:lvl8pPr>
            <a:lvl9pPr lvl="8" rtl="0">
              <a:spcBef>
                <a:spcPts val="0"/>
              </a:spcBef>
              <a:spcAft>
                <a:spcPts val="0"/>
              </a:spcAft>
              <a:buClr>
                <a:srgbClr val="000000"/>
              </a:buClr>
              <a:buSzPts val="2400"/>
              <a:buNone/>
              <a:defRPr>
                <a:solidFill>
                  <a:srgbClr val="000000"/>
                </a:solidFill>
              </a:defRPr>
            </a:lvl9pPr>
          </a:lstStyle>
          <a:p/>
        </p:txBody>
      </p:sp>
      <p:sp>
        <p:nvSpPr>
          <p:cNvPr id="1751" name="Google Shape;1751;p293"/>
          <p:cNvSpPr txBox="1"/>
          <p:nvPr>
            <p:ph idx="1" type="subTitle"/>
          </p:nvPr>
        </p:nvSpPr>
        <p:spPr>
          <a:xfrm>
            <a:off x="720365" y="1728825"/>
            <a:ext cx="22218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752" name="Google Shape;1752;p293"/>
          <p:cNvSpPr txBox="1"/>
          <p:nvPr>
            <p:ph idx="2" type="subTitle"/>
          </p:nvPr>
        </p:nvSpPr>
        <p:spPr>
          <a:xfrm>
            <a:off x="3461663" y="1728825"/>
            <a:ext cx="22284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753" name="Google Shape;1753;p293"/>
          <p:cNvSpPr txBox="1"/>
          <p:nvPr>
            <p:ph idx="3" type="subTitle"/>
          </p:nvPr>
        </p:nvSpPr>
        <p:spPr>
          <a:xfrm>
            <a:off x="6197363" y="1728825"/>
            <a:ext cx="22248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754" name="Google Shape;1754;p293"/>
          <p:cNvSpPr txBox="1"/>
          <p:nvPr>
            <p:ph idx="4" type="subTitle"/>
          </p:nvPr>
        </p:nvSpPr>
        <p:spPr>
          <a:xfrm>
            <a:off x="718865" y="3468900"/>
            <a:ext cx="22248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755" name="Google Shape;1755;p293"/>
          <p:cNvSpPr txBox="1"/>
          <p:nvPr>
            <p:ph idx="5" type="subTitle"/>
          </p:nvPr>
        </p:nvSpPr>
        <p:spPr>
          <a:xfrm>
            <a:off x="3461663" y="3468900"/>
            <a:ext cx="22284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756" name="Google Shape;1756;p293"/>
          <p:cNvSpPr txBox="1"/>
          <p:nvPr>
            <p:ph idx="6" type="subTitle"/>
          </p:nvPr>
        </p:nvSpPr>
        <p:spPr>
          <a:xfrm>
            <a:off x="6197363" y="3468900"/>
            <a:ext cx="22248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757" name="Google Shape;1757;p293"/>
          <p:cNvSpPr txBox="1"/>
          <p:nvPr>
            <p:ph idx="7" type="subTitle"/>
          </p:nvPr>
        </p:nvSpPr>
        <p:spPr>
          <a:xfrm>
            <a:off x="3467300" y="21409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758" name="Google Shape;1758;p293"/>
          <p:cNvSpPr txBox="1"/>
          <p:nvPr>
            <p:ph idx="8" type="subTitle"/>
          </p:nvPr>
        </p:nvSpPr>
        <p:spPr>
          <a:xfrm>
            <a:off x="6199475" y="21409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759" name="Google Shape;1759;p293"/>
          <p:cNvSpPr txBox="1"/>
          <p:nvPr>
            <p:ph idx="9" type="subTitle"/>
          </p:nvPr>
        </p:nvSpPr>
        <p:spPr>
          <a:xfrm>
            <a:off x="735125" y="21409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760" name="Google Shape;1760;p293"/>
          <p:cNvSpPr txBox="1"/>
          <p:nvPr>
            <p:ph idx="13" type="subTitle"/>
          </p:nvPr>
        </p:nvSpPr>
        <p:spPr>
          <a:xfrm>
            <a:off x="3467300" y="38784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761" name="Google Shape;1761;p293"/>
          <p:cNvSpPr txBox="1"/>
          <p:nvPr>
            <p:ph idx="14" type="subTitle"/>
          </p:nvPr>
        </p:nvSpPr>
        <p:spPr>
          <a:xfrm>
            <a:off x="6199475" y="38784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762" name="Google Shape;1762;p293"/>
          <p:cNvSpPr txBox="1"/>
          <p:nvPr>
            <p:ph idx="15" type="subTitle"/>
          </p:nvPr>
        </p:nvSpPr>
        <p:spPr>
          <a:xfrm>
            <a:off x="735125" y="38784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763" name="Google Shape;1763;p29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top text">
  <p:cSld name="CUSTOM_5">
    <p:spTree>
      <p:nvGrpSpPr>
        <p:cNvPr id="1764" name="Shape 1764"/>
        <p:cNvGrpSpPr/>
        <p:nvPr/>
      </p:nvGrpSpPr>
      <p:grpSpPr>
        <a:xfrm>
          <a:off x="0" y="0"/>
          <a:ext cx="0" cy="0"/>
          <a:chOff x="0" y="0"/>
          <a:chExt cx="0" cy="0"/>
        </a:xfrm>
      </p:grpSpPr>
      <p:sp>
        <p:nvSpPr>
          <p:cNvPr id="1765" name="Google Shape;1765;p294"/>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766" name="Google Shape;1766;p294"/>
          <p:cNvSpPr txBox="1"/>
          <p:nvPr>
            <p:ph idx="1" type="subTitle"/>
          </p:nvPr>
        </p:nvSpPr>
        <p:spPr>
          <a:xfrm>
            <a:off x="722225" y="1341300"/>
            <a:ext cx="4204500" cy="812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767" name="Google Shape;1767;p29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bottom text">
  <p:cSld name="CUSTOM_5_1">
    <p:spTree>
      <p:nvGrpSpPr>
        <p:cNvPr id="1768" name="Shape 1768"/>
        <p:cNvGrpSpPr/>
        <p:nvPr/>
      </p:nvGrpSpPr>
      <p:grpSpPr>
        <a:xfrm>
          <a:off x="0" y="0"/>
          <a:ext cx="0" cy="0"/>
          <a:chOff x="0" y="0"/>
          <a:chExt cx="0" cy="0"/>
        </a:xfrm>
      </p:grpSpPr>
      <p:sp>
        <p:nvSpPr>
          <p:cNvPr id="1769" name="Google Shape;1769;p295"/>
          <p:cNvSpPr txBox="1"/>
          <p:nvPr>
            <p:ph type="title"/>
          </p:nvPr>
        </p:nvSpPr>
        <p:spPr>
          <a:xfrm>
            <a:off x="720000" y="30003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770" name="Google Shape;1770;p295"/>
          <p:cNvSpPr txBox="1"/>
          <p:nvPr>
            <p:ph idx="1" type="subTitle"/>
          </p:nvPr>
        </p:nvSpPr>
        <p:spPr>
          <a:xfrm>
            <a:off x="735125" y="3791725"/>
            <a:ext cx="3843300" cy="825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771" name="Google Shape;1771;p29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left">
  <p:cSld name="CUSTOM_6">
    <p:spTree>
      <p:nvGrpSpPr>
        <p:cNvPr id="1772" name="Shape 1772"/>
        <p:cNvGrpSpPr/>
        <p:nvPr/>
      </p:nvGrpSpPr>
      <p:grpSpPr>
        <a:xfrm>
          <a:off x="0" y="0"/>
          <a:ext cx="0" cy="0"/>
          <a:chOff x="0" y="0"/>
          <a:chExt cx="0" cy="0"/>
        </a:xfrm>
      </p:grpSpPr>
      <p:sp>
        <p:nvSpPr>
          <p:cNvPr id="1773" name="Google Shape;1773;p296"/>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774" name="Google Shape;1774;p296"/>
          <p:cNvSpPr txBox="1"/>
          <p:nvPr>
            <p:ph idx="1" type="subTitle"/>
          </p:nvPr>
        </p:nvSpPr>
        <p:spPr>
          <a:xfrm>
            <a:off x="735125" y="1186525"/>
            <a:ext cx="3417600" cy="34305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775" name="Google Shape;1775;p29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ercentages">
  <p:cSld name="CUSTOM_7">
    <p:spTree>
      <p:nvGrpSpPr>
        <p:cNvPr id="1776" name="Shape 1776"/>
        <p:cNvGrpSpPr/>
        <p:nvPr/>
      </p:nvGrpSpPr>
      <p:grpSpPr>
        <a:xfrm>
          <a:off x="0" y="0"/>
          <a:ext cx="0" cy="0"/>
          <a:chOff x="0" y="0"/>
          <a:chExt cx="0" cy="0"/>
        </a:xfrm>
      </p:grpSpPr>
      <p:sp>
        <p:nvSpPr>
          <p:cNvPr id="1777" name="Google Shape;1777;p297"/>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778" name="Google Shape;1778;p297"/>
          <p:cNvSpPr txBox="1"/>
          <p:nvPr>
            <p:ph hasCustomPrompt="1" idx="2" type="title"/>
          </p:nvPr>
        </p:nvSpPr>
        <p:spPr>
          <a:xfrm>
            <a:off x="5143425" y="1696675"/>
            <a:ext cx="2928000" cy="72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1779" name="Google Shape;1779;p297"/>
          <p:cNvSpPr txBox="1"/>
          <p:nvPr>
            <p:ph idx="1" type="subTitle"/>
          </p:nvPr>
        </p:nvSpPr>
        <p:spPr>
          <a:xfrm>
            <a:off x="5166375" y="2438425"/>
            <a:ext cx="2905200" cy="390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1400"/>
              <a:buFont typeface="Open Sans"/>
              <a:buNone/>
              <a:defRPr sz="1600">
                <a:solidFill>
                  <a:srgbClr val="FFFFFF"/>
                </a:solidFill>
                <a:highlight>
                  <a:srgbClr val="FFB711"/>
                </a:highlight>
                <a:latin typeface="Open Sans"/>
                <a:ea typeface="Open Sans"/>
                <a:cs typeface="Open Sans"/>
                <a:sym typeface="Open Sans"/>
              </a:defRPr>
            </a:lvl1pPr>
            <a:lvl2pPr lvl="1"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2pPr>
            <a:lvl3pPr lvl="2"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3pPr>
            <a:lvl4pPr lvl="3"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4pPr>
            <a:lvl5pPr lvl="4"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5pPr>
            <a:lvl6pPr lvl="5"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6pPr>
            <a:lvl7pPr lvl="6"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7pPr>
            <a:lvl8pPr lvl="7"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8pPr>
            <a:lvl9pPr lvl="8"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9pPr>
          </a:lstStyle>
          <a:p/>
        </p:txBody>
      </p:sp>
      <p:sp>
        <p:nvSpPr>
          <p:cNvPr id="1780" name="Google Shape;1780;p297"/>
          <p:cNvSpPr txBox="1"/>
          <p:nvPr>
            <p:ph hasCustomPrompt="1" idx="3" type="title"/>
          </p:nvPr>
        </p:nvSpPr>
        <p:spPr>
          <a:xfrm>
            <a:off x="5143425" y="3108200"/>
            <a:ext cx="2928000" cy="72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1781" name="Google Shape;1781;p297"/>
          <p:cNvSpPr txBox="1"/>
          <p:nvPr>
            <p:ph idx="4" type="subTitle"/>
          </p:nvPr>
        </p:nvSpPr>
        <p:spPr>
          <a:xfrm>
            <a:off x="5166375" y="3849950"/>
            <a:ext cx="2905200" cy="390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1400"/>
              <a:buFont typeface="Open Sans"/>
              <a:buNone/>
              <a:defRPr sz="1600">
                <a:solidFill>
                  <a:srgbClr val="FFFFFF"/>
                </a:solidFill>
                <a:highlight>
                  <a:srgbClr val="FFB711"/>
                </a:highlight>
                <a:latin typeface="Open Sans"/>
                <a:ea typeface="Open Sans"/>
                <a:cs typeface="Open Sans"/>
                <a:sym typeface="Open Sans"/>
              </a:defRPr>
            </a:lvl1pPr>
            <a:lvl2pPr lvl="1"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2pPr>
            <a:lvl3pPr lvl="2"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3pPr>
            <a:lvl4pPr lvl="3"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4pPr>
            <a:lvl5pPr lvl="4"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5pPr>
            <a:lvl6pPr lvl="5"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6pPr>
            <a:lvl7pPr lvl="6"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7pPr>
            <a:lvl8pPr lvl="7"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8pPr>
            <a:lvl9pPr lvl="8"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9pPr>
          </a:lstStyle>
          <a:p/>
        </p:txBody>
      </p:sp>
      <p:sp>
        <p:nvSpPr>
          <p:cNvPr id="1782" name="Google Shape;1782;p29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Reviews">
  <p:cSld name="CUSTOM_8">
    <p:spTree>
      <p:nvGrpSpPr>
        <p:cNvPr id="1783" name="Shape 1783"/>
        <p:cNvGrpSpPr/>
        <p:nvPr/>
      </p:nvGrpSpPr>
      <p:grpSpPr>
        <a:xfrm>
          <a:off x="0" y="0"/>
          <a:ext cx="0" cy="0"/>
          <a:chOff x="0" y="0"/>
          <a:chExt cx="0" cy="0"/>
        </a:xfrm>
      </p:grpSpPr>
      <p:sp>
        <p:nvSpPr>
          <p:cNvPr id="1784" name="Google Shape;1784;p298"/>
          <p:cNvSpPr txBox="1"/>
          <p:nvPr>
            <p:ph type="title"/>
          </p:nvPr>
        </p:nvSpPr>
        <p:spPr>
          <a:xfrm>
            <a:off x="4914900" y="540000"/>
            <a:ext cx="3162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785" name="Google Shape;1785;p298"/>
          <p:cNvSpPr txBox="1"/>
          <p:nvPr>
            <p:ph hasCustomPrompt="1" idx="2" type="title"/>
          </p:nvPr>
        </p:nvSpPr>
        <p:spPr>
          <a:xfrm>
            <a:off x="4914900" y="1375875"/>
            <a:ext cx="781200" cy="72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B711"/>
              </a:buClr>
              <a:buSzPts val="6000"/>
              <a:buNone/>
              <a:defRPr sz="6000">
                <a:solidFill>
                  <a:srgbClr val="FFB711"/>
                </a:solidFill>
              </a:defRPr>
            </a:lvl1pPr>
            <a:lvl2pPr lvl="1" rtl="0" algn="ctr">
              <a:spcBef>
                <a:spcPts val="0"/>
              </a:spcBef>
              <a:spcAft>
                <a:spcPts val="0"/>
              </a:spcAft>
              <a:buClr>
                <a:srgbClr val="FFB711"/>
              </a:buClr>
              <a:buSzPts val="6000"/>
              <a:buNone/>
              <a:defRPr sz="6000">
                <a:solidFill>
                  <a:srgbClr val="FFB711"/>
                </a:solidFill>
              </a:defRPr>
            </a:lvl2pPr>
            <a:lvl3pPr lvl="2" rtl="0" algn="ctr">
              <a:spcBef>
                <a:spcPts val="0"/>
              </a:spcBef>
              <a:spcAft>
                <a:spcPts val="0"/>
              </a:spcAft>
              <a:buClr>
                <a:srgbClr val="FFB711"/>
              </a:buClr>
              <a:buSzPts val="6000"/>
              <a:buNone/>
              <a:defRPr sz="6000">
                <a:solidFill>
                  <a:srgbClr val="FFB711"/>
                </a:solidFill>
              </a:defRPr>
            </a:lvl3pPr>
            <a:lvl4pPr lvl="3" rtl="0" algn="ctr">
              <a:spcBef>
                <a:spcPts val="0"/>
              </a:spcBef>
              <a:spcAft>
                <a:spcPts val="0"/>
              </a:spcAft>
              <a:buClr>
                <a:srgbClr val="FFB711"/>
              </a:buClr>
              <a:buSzPts val="6000"/>
              <a:buNone/>
              <a:defRPr sz="6000">
                <a:solidFill>
                  <a:srgbClr val="FFB711"/>
                </a:solidFill>
              </a:defRPr>
            </a:lvl4pPr>
            <a:lvl5pPr lvl="4" rtl="0" algn="ctr">
              <a:spcBef>
                <a:spcPts val="0"/>
              </a:spcBef>
              <a:spcAft>
                <a:spcPts val="0"/>
              </a:spcAft>
              <a:buClr>
                <a:srgbClr val="FFB711"/>
              </a:buClr>
              <a:buSzPts val="6000"/>
              <a:buNone/>
              <a:defRPr sz="6000">
                <a:solidFill>
                  <a:srgbClr val="FFB711"/>
                </a:solidFill>
              </a:defRPr>
            </a:lvl5pPr>
            <a:lvl6pPr lvl="5" rtl="0" algn="ctr">
              <a:spcBef>
                <a:spcPts val="0"/>
              </a:spcBef>
              <a:spcAft>
                <a:spcPts val="0"/>
              </a:spcAft>
              <a:buClr>
                <a:srgbClr val="FFB711"/>
              </a:buClr>
              <a:buSzPts val="6000"/>
              <a:buNone/>
              <a:defRPr sz="6000">
                <a:solidFill>
                  <a:srgbClr val="FFB711"/>
                </a:solidFill>
              </a:defRPr>
            </a:lvl6pPr>
            <a:lvl7pPr lvl="6" rtl="0" algn="ctr">
              <a:spcBef>
                <a:spcPts val="0"/>
              </a:spcBef>
              <a:spcAft>
                <a:spcPts val="0"/>
              </a:spcAft>
              <a:buClr>
                <a:srgbClr val="FFB711"/>
              </a:buClr>
              <a:buSzPts val="6000"/>
              <a:buNone/>
              <a:defRPr sz="6000">
                <a:solidFill>
                  <a:srgbClr val="FFB711"/>
                </a:solidFill>
              </a:defRPr>
            </a:lvl7pPr>
            <a:lvl8pPr lvl="7" rtl="0" algn="ctr">
              <a:spcBef>
                <a:spcPts val="0"/>
              </a:spcBef>
              <a:spcAft>
                <a:spcPts val="0"/>
              </a:spcAft>
              <a:buClr>
                <a:srgbClr val="FFB711"/>
              </a:buClr>
              <a:buSzPts val="6000"/>
              <a:buNone/>
              <a:defRPr sz="6000">
                <a:solidFill>
                  <a:srgbClr val="FFB711"/>
                </a:solidFill>
              </a:defRPr>
            </a:lvl8pPr>
            <a:lvl9pPr lvl="8" rtl="0" algn="ctr">
              <a:spcBef>
                <a:spcPts val="0"/>
              </a:spcBef>
              <a:spcAft>
                <a:spcPts val="0"/>
              </a:spcAft>
              <a:buClr>
                <a:srgbClr val="FFB711"/>
              </a:buClr>
              <a:buSzPts val="6000"/>
              <a:buNone/>
              <a:defRPr sz="6000">
                <a:solidFill>
                  <a:srgbClr val="FFB711"/>
                </a:solidFill>
              </a:defRPr>
            </a:lvl9pPr>
          </a:lstStyle>
          <a:p>
            <a:r>
              <a:t>xx%</a:t>
            </a:r>
          </a:p>
        </p:txBody>
      </p:sp>
      <p:sp>
        <p:nvSpPr>
          <p:cNvPr id="1786" name="Google Shape;1786;p298"/>
          <p:cNvSpPr txBox="1"/>
          <p:nvPr>
            <p:ph hasCustomPrompt="1" idx="3" type="title"/>
          </p:nvPr>
        </p:nvSpPr>
        <p:spPr>
          <a:xfrm>
            <a:off x="4914900" y="2490300"/>
            <a:ext cx="781200" cy="72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B711"/>
              </a:buClr>
              <a:buSzPts val="6000"/>
              <a:buNone/>
              <a:defRPr sz="6000">
                <a:solidFill>
                  <a:srgbClr val="FFB711"/>
                </a:solidFill>
              </a:defRPr>
            </a:lvl1pPr>
            <a:lvl2pPr lvl="1" rtl="0" algn="ctr">
              <a:spcBef>
                <a:spcPts val="0"/>
              </a:spcBef>
              <a:spcAft>
                <a:spcPts val="0"/>
              </a:spcAft>
              <a:buClr>
                <a:srgbClr val="FFB711"/>
              </a:buClr>
              <a:buSzPts val="6000"/>
              <a:buNone/>
              <a:defRPr sz="6000">
                <a:solidFill>
                  <a:srgbClr val="FFB711"/>
                </a:solidFill>
              </a:defRPr>
            </a:lvl2pPr>
            <a:lvl3pPr lvl="2" rtl="0" algn="ctr">
              <a:spcBef>
                <a:spcPts val="0"/>
              </a:spcBef>
              <a:spcAft>
                <a:spcPts val="0"/>
              </a:spcAft>
              <a:buClr>
                <a:srgbClr val="FFB711"/>
              </a:buClr>
              <a:buSzPts val="6000"/>
              <a:buNone/>
              <a:defRPr sz="6000">
                <a:solidFill>
                  <a:srgbClr val="FFB711"/>
                </a:solidFill>
              </a:defRPr>
            </a:lvl3pPr>
            <a:lvl4pPr lvl="3" rtl="0" algn="ctr">
              <a:spcBef>
                <a:spcPts val="0"/>
              </a:spcBef>
              <a:spcAft>
                <a:spcPts val="0"/>
              </a:spcAft>
              <a:buClr>
                <a:srgbClr val="FFB711"/>
              </a:buClr>
              <a:buSzPts val="6000"/>
              <a:buNone/>
              <a:defRPr sz="6000">
                <a:solidFill>
                  <a:srgbClr val="FFB711"/>
                </a:solidFill>
              </a:defRPr>
            </a:lvl4pPr>
            <a:lvl5pPr lvl="4" rtl="0" algn="ctr">
              <a:spcBef>
                <a:spcPts val="0"/>
              </a:spcBef>
              <a:spcAft>
                <a:spcPts val="0"/>
              </a:spcAft>
              <a:buClr>
                <a:srgbClr val="FFB711"/>
              </a:buClr>
              <a:buSzPts val="6000"/>
              <a:buNone/>
              <a:defRPr sz="6000">
                <a:solidFill>
                  <a:srgbClr val="FFB711"/>
                </a:solidFill>
              </a:defRPr>
            </a:lvl5pPr>
            <a:lvl6pPr lvl="5" rtl="0" algn="ctr">
              <a:spcBef>
                <a:spcPts val="0"/>
              </a:spcBef>
              <a:spcAft>
                <a:spcPts val="0"/>
              </a:spcAft>
              <a:buClr>
                <a:srgbClr val="FFB711"/>
              </a:buClr>
              <a:buSzPts val="6000"/>
              <a:buNone/>
              <a:defRPr sz="6000">
                <a:solidFill>
                  <a:srgbClr val="FFB711"/>
                </a:solidFill>
              </a:defRPr>
            </a:lvl6pPr>
            <a:lvl7pPr lvl="6" rtl="0" algn="ctr">
              <a:spcBef>
                <a:spcPts val="0"/>
              </a:spcBef>
              <a:spcAft>
                <a:spcPts val="0"/>
              </a:spcAft>
              <a:buClr>
                <a:srgbClr val="FFB711"/>
              </a:buClr>
              <a:buSzPts val="6000"/>
              <a:buNone/>
              <a:defRPr sz="6000">
                <a:solidFill>
                  <a:srgbClr val="FFB711"/>
                </a:solidFill>
              </a:defRPr>
            </a:lvl7pPr>
            <a:lvl8pPr lvl="7" rtl="0" algn="ctr">
              <a:spcBef>
                <a:spcPts val="0"/>
              </a:spcBef>
              <a:spcAft>
                <a:spcPts val="0"/>
              </a:spcAft>
              <a:buClr>
                <a:srgbClr val="FFB711"/>
              </a:buClr>
              <a:buSzPts val="6000"/>
              <a:buNone/>
              <a:defRPr sz="6000">
                <a:solidFill>
                  <a:srgbClr val="FFB711"/>
                </a:solidFill>
              </a:defRPr>
            </a:lvl8pPr>
            <a:lvl9pPr lvl="8" rtl="0" algn="ctr">
              <a:spcBef>
                <a:spcPts val="0"/>
              </a:spcBef>
              <a:spcAft>
                <a:spcPts val="0"/>
              </a:spcAft>
              <a:buClr>
                <a:srgbClr val="FFB711"/>
              </a:buClr>
              <a:buSzPts val="6000"/>
              <a:buNone/>
              <a:defRPr sz="6000">
                <a:solidFill>
                  <a:srgbClr val="FFB711"/>
                </a:solidFill>
              </a:defRPr>
            </a:lvl9pPr>
          </a:lstStyle>
          <a:p>
            <a:r>
              <a:t>xx%</a:t>
            </a:r>
          </a:p>
        </p:txBody>
      </p:sp>
      <p:sp>
        <p:nvSpPr>
          <p:cNvPr id="1787" name="Google Shape;1787;p298"/>
          <p:cNvSpPr txBox="1"/>
          <p:nvPr>
            <p:ph hasCustomPrompt="1" idx="4" type="title"/>
          </p:nvPr>
        </p:nvSpPr>
        <p:spPr>
          <a:xfrm>
            <a:off x="4914900" y="3604725"/>
            <a:ext cx="781200" cy="72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B711"/>
              </a:buClr>
              <a:buSzPts val="6000"/>
              <a:buNone/>
              <a:defRPr sz="6000">
                <a:solidFill>
                  <a:srgbClr val="FFB711"/>
                </a:solidFill>
              </a:defRPr>
            </a:lvl1pPr>
            <a:lvl2pPr lvl="1" rtl="0" algn="ctr">
              <a:spcBef>
                <a:spcPts val="0"/>
              </a:spcBef>
              <a:spcAft>
                <a:spcPts val="0"/>
              </a:spcAft>
              <a:buClr>
                <a:srgbClr val="FFB711"/>
              </a:buClr>
              <a:buSzPts val="6000"/>
              <a:buNone/>
              <a:defRPr sz="6000">
                <a:solidFill>
                  <a:srgbClr val="FFB711"/>
                </a:solidFill>
              </a:defRPr>
            </a:lvl2pPr>
            <a:lvl3pPr lvl="2" rtl="0" algn="ctr">
              <a:spcBef>
                <a:spcPts val="0"/>
              </a:spcBef>
              <a:spcAft>
                <a:spcPts val="0"/>
              </a:spcAft>
              <a:buClr>
                <a:srgbClr val="FFB711"/>
              </a:buClr>
              <a:buSzPts val="6000"/>
              <a:buNone/>
              <a:defRPr sz="6000">
                <a:solidFill>
                  <a:srgbClr val="FFB711"/>
                </a:solidFill>
              </a:defRPr>
            </a:lvl3pPr>
            <a:lvl4pPr lvl="3" rtl="0" algn="ctr">
              <a:spcBef>
                <a:spcPts val="0"/>
              </a:spcBef>
              <a:spcAft>
                <a:spcPts val="0"/>
              </a:spcAft>
              <a:buClr>
                <a:srgbClr val="FFB711"/>
              </a:buClr>
              <a:buSzPts val="6000"/>
              <a:buNone/>
              <a:defRPr sz="6000">
                <a:solidFill>
                  <a:srgbClr val="FFB711"/>
                </a:solidFill>
              </a:defRPr>
            </a:lvl4pPr>
            <a:lvl5pPr lvl="4" rtl="0" algn="ctr">
              <a:spcBef>
                <a:spcPts val="0"/>
              </a:spcBef>
              <a:spcAft>
                <a:spcPts val="0"/>
              </a:spcAft>
              <a:buClr>
                <a:srgbClr val="FFB711"/>
              </a:buClr>
              <a:buSzPts val="6000"/>
              <a:buNone/>
              <a:defRPr sz="6000">
                <a:solidFill>
                  <a:srgbClr val="FFB711"/>
                </a:solidFill>
              </a:defRPr>
            </a:lvl5pPr>
            <a:lvl6pPr lvl="5" rtl="0" algn="ctr">
              <a:spcBef>
                <a:spcPts val="0"/>
              </a:spcBef>
              <a:spcAft>
                <a:spcPts val="0"/>
              </a:spcAft>
              <a:buClr>
                <a:srgbClr val="FFB711"/>
              </a:buClr>
              <a:buSzPts val="6000"/>
              <a:buNone/>
              <a:defRPr sz="6000">
                <a:solidFill>
                  <a:srgbClr val="FFB711"/>
                </a:solidFill>
              </a:defRPr>
            </a:lvl6pPr>
            <a:lvl7pPr lvl="6" rtl="0" algn="ctr">
              <a:spcBef>
                <a:spcPts val="0"/>
              </a:spcBef>
              <a:spcAft>
                <a:spcPts val="0"/>
              </a:spcAft>
              <a:buClr>
                <a:srgbClr val="FFB711"/>
              </a:buClr>
              <a:buSzPts val="6000"/>
              <a:buNone/>
              <a:defRPr sz="6000">
                <a:solidFill>
                  <a:srgbClr val="FFB711"/>
                </a:solidFill>
              </a:defRPr>
            </a:lvl7pPr>
            <a:lvl8pPr lvl="7" rtl="0" algn="ctr">
              <a:spcBef>
                <a:spcPts val="0"/>
              </a:spcBef>
              <a:spcAft>
                <a:spcPts val="0"/>
              </a:spcAft>
              <a:buClr>
                <a:srgbClr val="FFB711"/>
              </a:buClr>
              <a:buSzPts val="6000"/>
              <a:buNone/>
              <a:defRPr sz="6000">
                <a:solidFill>
                  <a:srgbClr val="FFB711"/>
                </a:solidFill>
              </a:defRPr>
            </a:lvl8pPr>
            <a:lvl9pPr lvl="8" rtl="0" algn="ctr">
              <a:spcBef>
                <a:spcPts val="0"/>
              </a:spcBef>
              <a:spcAft>
                <a:spcPts val="0"/>
              </a:spcAft>
              <a:buClr>
                <a:srgbClr val="FFB711"/>
              </a:buClr>
              <a:buSzPts val="6000"/>
              <a:buNone/>
              <a:defRPr sz="6000">
                <a:solidFill>
                  <a:srgbClr val="FFB711"/>
                </a:solidFill>
              </a:defRPr>
            </a:lvl9pPr>
          </a:lstStyle>
          <a:p>
            <a:r>
              <a:t>xx%</a:t>
            </a:r>
          </a:p>
        </p:txBody>
      </p:sp>
      <p:sp>
        <p:nvSpPr>
          <p:cNvPr id="1788" name="Google Shape;1788;p298"/>
          <p:cNvSpPr txBox="1"/>
          <p:nvPr>
            <p:ph idx="1" type="subTitle"/>
          </p:nvPr>
        </p:nvSpPr>
        <p:spPr>
          <a:xfrm>
            <a:off x="5855250" y="3765925"/>
            <a:ext cx="2566200" cy="3999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789" name="Google Shape;1789;p298"/>
          <p:cNvSpPr txBox="1"/>
          <p:nvPr>
            <p:ph idx="5" type="subTitle"/>
          </p:nvPr>
        </p:nvSpPr>
        <p:spPr>
          <a:xfrm>
            <a:off x="5868150" y="4247025"/>
            <a:ext cx="2566200" cy="2298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Montserrat"/>
              <a:buNone/>
              <a:defRPr b="1" sz="1200">
                <a:latin typeface="Montserrat"/>
                <a:ea typeface="Montserrat"/>
                <a:cs typeface="Montserrat"/>
                <a:sym typeface="Montserrat"/>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790" name="Google Shape;1790;p298"/>
          <p:cNvSpPr txBox="1"/>
          <p:nvPr>
            <p:ph idx="6" type="subTitle"/>
          </p:nvPr>
        </p:nvSpPr>
        <p:spPr>
          <a:xfrm>
            <a:off x="5855250" y="2650675"/>
            <a:ext cx="2566200" cy="3999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791" name="Google Shape;1791;p298"/>
          <p:cNvSpPr txBox="1"/>
          <p:nvPr>
            <p:ph idx="7" type="subTitle"/>
          </p:nvPr>
        </p:nvSpPr>
        <p:spPr>
          <a:xfrm>
            <a:off x="5868150" y="3128363"/>
            <a:ext cx="2566200" cy="2298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Montserrat"/>
              <a:buNone/>
              <a:defRPr b="1" sz="1200">
                <a:latin typeface="Montserrat"/>
                <a:ea typeface="Montserrat"/>
                <a:cs typeface="Montserrat"/>
                <a:sym typeface="Montserrat"/>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792" name="Google Shape;1792;p298"/>
          <p:cNvSpPr txBox="1"/>
          <p:nvPr>
            <p:ph idx="8" type="subTitle"/>
          </p:nvPr>
        </p:nvSpPr>
        <p:spPr>
          <a:xfrm>
            <a:off x="5855250" y="1535425"/>
            <a:ext cx="2566200" cy="3999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793" name="Google Shape;1793;p298"/>
          <p:cNvSpPr txBox="1"/>
          <p:nvPr>
            <p:ph idx="9" type="subTitle"/>
          </p:nvPr>
        </p:nvSpPr>
        <p:spPr>
          <a:xfrm>
            <a:off x="5868150" y="2005638"/>
            <a:ext cx="2566200" cy="2298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Montserrat"/>
              <a:buNone/>
              <a:defRPr b="1" sz="1200">
                <a:latin typeface="Montserrat"/>
                <a:ea typeface="Montserrat"/>
                <a:cs typeface="Montserrat"/>
                <a:sym typeface="Montserrat"/>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794" name="Google Shape;1794;p29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numbers">
  <p:cSld name="CUSTOM_9">
    <p:spTree>
      <p:nvGrpSpPr>
        <p:cNvPr id="1795" name="Shape 1795"/>
        <p:cNvGrpSpPr/>
        <p:nvPr/>
      </p:nvGrpSpPr>
      <p:grpSpPr>
        <a:xfrm>
          <a:off x="0" y="0"/>
          <a:ext cx="0" cy="0"/>
          <a:chOff x="0" y="0"/>
          <a:chExt cx="0" cy="0"/>
        </a:xfrm>
      </p:grpSpPr>
      <p:sp>
        <p:nvSpPr>
          <p:cNvPr id="1796" name="Google Shape;1796;p299"/>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797" name="Google Shape;1797;p299"/>
          <p:cNvSpPr txBox="1"/>
          <p:nvPr>
            <p:ph hasCustomPrompt="1" idx="2" type="title"/>
          </p:nvPr>
        </p:nvSpPr>
        <p:spPr>
          <a:xfrm>
            <a:off x="720000" y="3657600"/>
            <a:ext cx="1284300" cy="72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B711"/>
              </a:buClr>
              <a:buSzPts val="3500"/>
              <a:buNone/>
              <a:defRPr sz="3500">
                <a:solidFill>
                  <a:srgbClr val="FFB711"/>
                </a:solidFill>
              </a:defRPr>
            </a:lvl1pPr>
            <a:lvl2pPr lvl="1" rtl="0" algn="ctr">
              <a:spcBef>
                <a:spcPts val="0"/>
              </a:spcBef>
              <a:spcAft>
                <a:spcPts val="0"/>
              </a:spcAft>
              <a:buClr>
                <a:srgbClr val="FFB711"/>
              </a:buClr>
              <a:buSzPts val="3500"/>
              <a:buNone/>
              <a:defRPr sz="3500">
                <a:solidFill>
                  <a:srgbClr val="FFB711"/>
                </a:solidFill>
              </a:defRPr>
            </a:lvl2pPr>
            <a:lvl3pPr lvl="2" rtl="0" algn="ctr">
              <a:spcBef>
                <a:spcPts val="0"/>
              </a:spcBef>
              <a:spcAft>
                <a:spcPts val="0"/>
              </a:spcAft>
              <a:buClr>
                <a:srgbClr val="FFB711"/>
              </a:buClr>
              <a:buSzPts val="3500"/>
              <a:buNone/>
              <a:defRPr sz="3500">
                <a:solidFill>
                  <a:srgbClr val="FFB711"/>
                </a:solidFill>
              </a:defRPr>
            </a:lvl3pPr>
            <a:lvl4pPr lvl="3" rtl="0" algn="ctr">
              <a:spcBef>
                <a:spcPts val="0"/>
              </a:spcBef>
              <a:spcAft>
                <a:spcPts val="0"/>
              </a:spcAft>
              <a:buClr>
                <a:srgbClr val="FFB711"/>
              </a:buClr>
              <a:buSzPts val="3500"/>
              <a:buNone/>
              <a:defRPr sz="3500">
                <a:solidFill>
                  <a:srgbClr val="FFB711"/>
                </a:solidFill>
              </a:defRPr>
            </a:lvl4pPr>
            <a:lvl5pPr lvl="4" rtl="0" algn="ctr">
              <a:spcBef>
                <a:spcPts val="0"/>
              </a:spcBef>
              <a:spcAft>
                <a:spcPts val="0"/>
              </a:spcAft>
              <a:buClr>
                <a:srgbClr val="FFB711"/>
              </a:buClr>
              <a:buSzPts val="3500"/>
              <a:buNone/>
              <a:defRPr sz="3500">
                <a:solidFill>
                  <a:srgbClr val="FFB711"/>
                </a:solidFill>
              </a:defRPr>
            </a:lvl5pPr>
            <a:lvl6pPr lvl="5" rtl="0" algn="ctr">
              <a:spcBef>
                <a:spcPts val="0"/>
              </a:spcBef>
              <a:spcAft>
                <a:spcPts val="0"/>
              </a:spcAft>
              <a:buClr>
                <a:srgbClr val="FFB711"/>
              </a:buClr>
              <a:buSzPts val="3500"/>
              <a:buNone/>
              <a:defRPr sz="3500">
                <a:solidFill>
                  <a:srgbClr val="FFB711"/>
                </a:solidFill>
              </a:defRPr>
            </a:lvl6pPr>
            <a:lvl7pPr lvl="6" rtl="0" algn="ctr">
              <a:spcBef>
                <a:spcPts val="0"/>
              </a:spcBef>
              <a:spcAft>
                <a:spcPts val="0"/>
              </a:spcAft>
              <a:buClr>
                <a:srgbClr val="FFB711"/>
              </a:buClr>
              <a:buSzPts val="3500"/>
              <a:buNone/>
              <a:defRPr sz="3500">
                <a:solidFill>
                  <a:srgbClr val="FFB711"/>
                </a:solidFill>
              </a:defRPr>
            </a:lvl7pPr>
            <a:lvl8pPr lvl="7" rtl="0" algn="ctr">
              <a:spcBef>
                <a:spcPts val="0"/>
              </a:spcBef>
              <a:spcAft>
                <a:spcPts val="0"/>
              </a:spcAft>
              <a:buClr>
                <a:srgbClr val="FFB711"/>
              </a:buClr>
              <a:buSzPts val="3500"/>
              <a:buNone/>
              <a:defRPr sz="3500">
                <a:solidFill>
                  <a:srgbClr val="FFB711"/>
                </a:solidFill>
              </a:defRPr>
            </a:lvl8pPr>
            <a:lvl9pPr lvl="8" rtl="0" algn="ctr">
              <a:spcBef>
                <a:spcPts val="0"/>
              </a:spcBef>
              <a:spcAft>
                <a:spcPts val="0"/>
              </a:spcAft>
              <a:buClr>
                <a:srgbClr val="FFB711"/>
              </a:buClr>
              <a:buSzPts val="3500"/>
              <a:buNone/>
              <a:defRPr sz="3500">
                <a:solidFill>
                  <a:srgbClr val="FFB711"/>
                </a:solidFill>
              </a:defRPr>
            </a:lvl9pPr>
          </a:lstStyle>
          <a:p>
            <a:r>
              <a:t>xx%</a:t>
            </a:r>
          </a:p>
        </p:txBody>
      </p:sp>
      <p:sp>
        <p:nvSpPr>
          <p:cNvPr id="1798" name="Google Shape;1798;p299"/>
          <p:cNvSpPr txBox="1"/>
          <p:nvPr>
            <p:ph idx="1" type="subTitle"/>
          </p:nvPr>
        </p:nvSpPr>
        <p:spPr>
          <a:xfrm>
            <a:off x="2080500" y="3546000"/>
            <a:ext cx="2196000" cy="381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2pPr>
            <a:lvl3pPr lvl="2"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3pPr>
            <a:lvl4pPr lvl="3"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4pPr>
            <a:lvl5pPr lvl="4"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5pPr>
            <a:lvl6pPr lvl="5"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6pPr>
            <a:lvl7pPr lvl="6"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7pPr>
            <a:lvl8pPr lvl="7"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8pPr>
            <a:lvl9pPr lvl="8" rtl="0">
              <a:spcBef>
                <a:spcPts val="1600"/>
              </a:spcBef>
              <a:spcAft>
                <a:spcPts val="1600"/>
              </a:spcAft>
              <a:buSzPts val="1400"/>
              <a:buFont typeface="Montserrat ExtraBold"/>
              <a:buNone/>
              <a:defRPr>
                <a:latin typeface="Montserrat ExtraBold"/>
                <a:ea typeface="Montserrat ExtraBold"/>
                <a:cs typeface="Montserrat ExtraBold"/>
                <a:sym typeface="Montserrat ExtraBold"/>
              </a:defRPr>
            </a:lvl9pPr>
          </a:lstStyle>
          <a:p/>
        </p:txBody>
      </p:sp>
      <p:sp>
        <p:nvSpPr>
          <p:cNvPr id="1799" name="Google Shape;1799;p299"/>
          <p:cNvSpPr txBox="1"/>
          <p:nvPr>
            <p:ph hasCustomPrompt="1" idx="3" type="title"/>
          </p:nvPr>
        </p:nvSpPr>
        <p:spPr>
          <a:xfrm>
            <a:off x="4868700" y="3657600"/>
            <a:ext cx="1285200" cy="72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B711"/>
              </a:buClr>
              <a:buSzPts val="3500"/>
              <a:buNone/>
              <a:defRPr sz="3500">
                <a:solidFill>
                  <a:srgbClr val="FFB711"/>
                </a:solidFill>
              </a:defRPr>
            </a:lvl1pPr>
            <a:lvl2pPr lvl="1" rtl="0" algn="ctr">
              <a:spcBef>
                <a:spcPts val="0"/>
              </a:spcBef>
              <a:spcAft>
                <a:spcPts val="0"/>
              </a:spcAft>
              <a:buClr>
                <a:srgbClr val="FFB711"/>
              </a:buClr>
              <a:buSzPts val="3500"/>
              <a:buNone/>
              <a:defRPr sz="3500">
                <a:solidFill>
                  <a:srgbClr val="FFB711"/>
                </a:solidFill>
              </a:defRPr>
            </a:lvl2pPr>
            <a:lvl3pPr lvl="2" rtl="0" algn="ctr">
              <a:spcBef>
                <a:spcPts val="0"/>
              </a:spcBef>
              <a:spcAft>
                <a:spcPts val="0"/>
              </a:spcAft>
              <a:buClr>
                <a:srgbClr val="FFB711"/>
              </a:buClr>
              <a:buSzPts val="3500"/>
              <a:buNone/>
              <a:defRPr sz="3500">
                <a:solidFill>
                  <a:srgbClr val="FFB711"/>
                </a:solidFill>
              </a:defRPr>
            </a:lvl3pPr>
            <a:lvl4pPr lvl="3" rtl="0" algn="ctr">
              <a:spcBef>
                <a:spcPts val="0"/>
              </a:spcBef>
              <a:spcAft>
                <a:spcPts val="0"/>
              </a:spcAft>
              <a:buClr>
                <a:srgbClr val="FFB711"/>
              </a:buClr>
              <a:buSzPts val="3500"/>
              <a:buNone/>
              <a:defRPr sz="3500">
                <a:solidFill>
                  <a:srgbClr val="FFB711"/>
                </a:solidFill>
              </a:defRPr>
            </a:lvl4pPr>
            <a:lvl5pPr lvl="4" rtl="0" algn="ctr">
              <a:spcBef>
                <a:spcPts val="0"/>
              </a:spcBef>
              <a:spcAft>
                <a:spcPts val="0"/>
              </a:spcAft>
              <a:buClr>
                <a:srgbClr val="FFB711"/>
              </a:buClr>
              <a:buSzPts val="3500"/>
              <a:buNone/>
              <a:defRPr sz="3500">
                <a:solidFill>
                  <a:srgbClr val="FFB711"/>
                </a:solidFill>
              </a:defRPr>
            </a:lvl5pPr>
            <a:lvl6pPr lvl="5" rtl="0" algn="ctr">
              <a:spcBef>
                <a:spcPts val="0"/>
              </a:spcBef>
              <a:spcAft>
                <a:spcPts val="0"/>
              </a:spcAft>
              <a:buClr>
                <a:srgbClr val="FFB711"/>
              </a:buClr>
              <a:buSzPts val="3500"/>
              <a:buNone/>
              <a:defRPr sz="3500">
                <a:solidFill>
                  <a:srgbClr val="FFB711"/>
                </a:solidFill>
              </a:defRPr>
            </a:lvl6pPr>
            <a:lvl7pPr lvl="6" rtl="0" algn="ctr">
              <a:spcBef>
                <a:spcPts val="0"/>
              </a:spcBef>
              <a:spcAft>
                <a:spcPts val="0"/>
              </a:spcAft>
              <a:buClr>
                <a:srgbClr val="FFB711"/>
              </a:buClr>
              <a:buSzPts val="3500"/>
              <a:buNone/>
              <a:defRPr sz="3500">
                <a:solidFill>
                  <a:srgbClr val="FFB711"/>
                </a:solidFill>
              </a:defRPr>
            </a:lvl7pPr>
            <a:lvl8pPr lvl="7" rtl="0" algn="ctr">
              <a:spcBef>
                <a:spcPts val="0"/>
              </a:spcBef>
              <a:spcAft>
                <a:spcPts val="0"/>
              </a:spcAft>
              <a:buClr>
                <a:srgbClr val="FFB711"/>
              </a:buClr>
              <a:buSzPts val="3500"/>
              <a:buNone/>
              <a:defRPr sz="3500">
                <a:solidFill>
                  <a:srgbClr val="FFB711"/>
                </a:solidFill>
              </a:defRPr>
            </a:lvl8pPr>
            <a:lvl9pPr lvl="8" rtl="0" algn="ctr">
              <a:spcBef>
                <a:spcPts val="0"/>
              </a:spcBef>
              <a:spcAft>
                <a:spcPts val="0"/>
              </a:spcAft>
              <a:buClr>
                <a:srgbClr val="FFB711"/>
              </a:buClr>
              <a:buSzPts val="3500"/>
              <a:buNone/>
              <a:defRPr sz="3500">
                <a:solidFill>
                  <a:srgbClr val="FFB711"/>
                </a:solidFill>
              </a:defRPr>
            </a:lvl9pPr>
          </a:lstStyle>
          <a:p>
            <a:r>
              <a:t>xx%</a:t>
            </a:r>
          </a:p>
        </p:txBody>
      </p:sp>
      <p:sp>
        <p:nvSpPr>
          <p:cNvPr id="1800" name="Google Shape;1800;p299"/>
          <p:cNvSpPr txBox="1"/>
          <p:nvPr>
            <p:ph idx="4" type="subTitle"/>
          </p:nvPr>
        </p:nvSpPr>
        <p:spPr>
          <a:xfrm>
            <a:off x="6229200" y="3546000"/>
            <a:ext cx="2194800" cy="381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2pPr>
            <a:lvl3pPr lvl="2"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3pPr>
            <a:lvl4pPr lvl="3"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4pPr>
            <a:lvl5pPr lvl="4"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5pPr>
            <a:lvl6pPr lvl="5"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6pPr>
            <a:lvl7pPr lvl="6"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7pPr>
            <a:lvl8pPr lvl="7"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8pPr>
            <a:lvl9pPr lvl="8" rtl="0">
              <a:spcBef>
                <a:spcPts val="1600"/>
              </a:spcBef>
              <a:spcAft>
                <a:spcPts val="1600"/>
              </a:spcAft>
              <a:buSzPts val="1400"/>
              <a:buFont typeface="Montserrat ExtraBold"/>
              <a:buNone/>
              <a:defRPr>
                <a:latin typeface="Montserrat ExtraBold"/>
                <a:ea typeface="Montserrat ExtraBold"/>
                <a:cs typeface="Montserrat ExtraBold"/>
                <a:sym typeface="Montserrat ExtraBold"/>
              </a:defRPr>
            </a:lvl9pPr>
          </a:lstStyle>
          <a:p/>
        </p:txBody>
      </p:sp>
      <p:sp>
        <p:nvSpPr>
          <p:cNvPr id="1801" name="Google Shape;1801;p299"/>
          <p:cNvSpPr txBox="1"/>
          <p:nvPr>
            <p:ph idx="5" type="subTitle"/>
          </p:nvPr>
        </p:nvSpPr>
        <p:spPr>
          <a:xfrm>
            <a:off x="2089325" y="3933600"/>
            <a:ext cx="2194800" cy="524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802" name="Google Shape;1802;p299"/>
          <p:cNvSpPr txBox="1"/>
          <p:nvPr>
            <p:ph idx="6" type="subTitle"/>
          </p:nvPr>
        </p:nvSpPr>
        <p:spPr>
          <a:xfrm>
            <a:off x="6229200" y="3933600"/>
            <a:ext cx="2194800" cy="524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803" name="Google Shape;1803;p29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text boxes">
  <p:cSld name="CUSTOM_9_1">
    <p:spTree>
      <p:nvGrpSpPr>
        <p:cNvPr id="1804" name="Shape 1804"/>
        <p:cNvGrpSpPr/>
        <p:nvPr/>
      </p:nvGrpSpPr>
      <p:grpSpPr>
        <a:xfrm>
          <a:off x="0" y="0"/>
          <a:ext cx="0" cy="0"/>
          <a:chOff x="0" y="0"/>
          <a:chExt cx="0" cy="0"/>
        </a:xfrm>
      </p:grpSpPr>
      <p:sp>
        <p:nvSpPr>
          <p:cNvPr id="1805" name="Google Shape;1805;p300"/>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806" name="Google Shape;1806;p300"/>
          <p:cNvSpPr txBox="1"/>
          <p:nvPr>
            <p:ph hasCustomPrompt="1" idx="2" type="title"/>
          </p:nvPr>
        </p:nvSpPr>
        <p:spPr>
          <a:xfrm>
            <a:off x="866775" y="3196350"/>
            <a:ext cx="2430300" cy="406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500"/>
              <a:buNone/>
              <a:defRPr sz="1600">
                <a:solidFill>
                  <a:srgbClr val="000000"/>
                </a:solidFill>
              </a:defRPr>
            </a:lvl1pPr>
            <a:lvl2pPr lvl="1" rtl="0" algn="r">
              <a:spcBef>
                <a:spcPts val="0"/>
              </a:spcBef>
              <a:spcAft>
                <a:spcPts val="0"/>
              </a:spcAft>
              <a:buClr>
                <a:srgbClr val="000000"/>
              </a:buClr>
              <a:buSzPts val="2500"/>
              <a:buNone/>
              <a:defRPr sz="2500">
                <a:solidFill>
                  <a:srgbClr val="000000"/>
                </a:solidFill>
              </a:defRPr>
            </a:lvl2pPr>
            <a:lvl3pPr lvl="2" rtl="0" algn="r">
              <a:spcBef>
                <a:spcPts val="0"/>
              </a:spcBef>
              <a:spcAft>
                <a:spcPts val="0"/>
              </a:spcAft>
              <a:buClr>
                <a:srgbClr val="000000"/>
              </a:buClr>
              <a:buSzPts val="2500"/>
              <a:buNone/>
              <a:defRPr sz="2500">
                <a:solidFill>
                  <a:srgbClr val="000000"/>
                </a:solidFill>
              </a:defRPr>
            </a:lvl3pPr>
            <a:lvl4pPr lvl="3" rtl="0" algn="r">
              <a:spcBef>
                <a:spcPts val="0"/>
              </a:spcBef>
              <a:spcAft>
                <a:spcPts val="0"/>
              </a:spcAft>
              <a:buClr>
                <a:srgbClr val="000000"/>
              </a:buClr>
              <a:buSzPts val="2500"/>
              <a:buNone/>
              <a:defRPr sz="2500">
                <a:solidFill>
                  <a:srgbClr val="000000"/>
                </a:solidFill>
              </a:defRPr>
            </a:lvl4pPr>
            <a:lvl5pPr lvl="4" rtl="0" algn="r">
              <a:spcBef>
                <a:spcPts val="0"/>
              </a:spcBef>
              <a:spcAft>
                <a:spcPts val="0"/>
              </a:spcAft>
              <a:buClr>
                <a:srgbClr val="000000"/>
              </a:buClr>
              <a:buSzPts val="2500"/>
              <a:buNone/>
              <a:defRPr sz="2500">
                <a:solidFill>
                  <a:srgbClr val="000000"/>
                </a:solidFill>
              </a:defRPr>
            </a:lvl5pPr>
            <a:lvl6pPr lvl="5" rtl="0" algn="r">
              <a:spcBef>
                <a:spcPts val="0"/>
              </a:spcBef>
              <a:spcAft>
                <a:spcPts val="0"/>
              </a:spcAft>
              <a:buClr>
                <a:srgbClr val="000000"/>
              </a:buClr>
              <a:buSzPts val="2500"/>
              <a:buNone/>
              <a:defRPr sz="2500">
                <a:solidFill>
                  <a:srgbClr val="000000"/>
                </a:solidFill>
              </a:defRPr>
            </a:lvl6pPr>
            <a:lvl7pPr lvl="6" rtl="0" algn="r">
              <a:spcBef>
                <a:spcPts val="0"/>
              </a:spcBef>
              <a:spcAft>
                <a:spcPts val="0"/>
              </a:spcAft>
              <a:buClr>
                <a:srgbClr val="000000"/>
              </a:buClr>
              <a:buSzPts val="2500"/>
              <a:buNone/>
              <a:defRPr sz="2500">
                <a:solidFill>
                  <a:srgbClr val="000000"/>
                </a:solidFill>
              </a:defRPr>
            </a:lvl7pPr>
            <a:lvl8pPr lvl="7" rtl="0" algn="r">
              <a:spcBef>
                <a:spcPts val="0"/>
              </a:spcBef>
              <a:spcAft>
                <a:spcPts val="0"/>
              </a:spcAft>
              <a:buClr>
                <a:srgbClr val="000000"/>
              </a:buClr>
              <a:buSzPts val="2500"/>
              <a:buNone/>
              <a:defRPr sz="2500">
                <a:solidFill>
                  <a:srgbClr val="000000"/>
                </a:solidFill>
              </a:defRPr>
            </a:lvl8pPr>
            <a:lvl9pPr lvl="8" rtl="0" algn="r">
              <a:spcBef>
                <a:spcPts val="0"/>
              </a:spcBef>
              <a:spcAft>
                <a:spcPts val="0"/>
              </a:spcAft>
              <a:buClr>
                <a:srgbClr val="000000"/>
              </a:buClr>
              <a:buSzPts val="2500"/>
              <a:buNone/>
              <a:defRPr sz="2500">
                <a:solidFill>
                  <a:srgbClr val="000000"/>
                </a:solidFill>
              </a:defRPr>
            </a:lvl9pPr>
          </a:lstStyle>
          <a:p>
            <a:r>
              <a:t>xx%</a:t>
            </a:r>
          </a:p>
        </p:txBody>
      </p:sp>
      <p:sp>
        <p:nvSpPr>
          <p:cNvPr id="1807" name="Google Shape;1807;p300"/>
          <p:cNvSpPr txBox="1"/>
          <p:nvPr>
            <p:ph hasCustomPrompt="1" idx="3" type="title"/>
          </p:nvPr>
        </p:nvSpPr>
        <p:spPr>
          <a:xfrm>
            <a:off x="866775" y="1824750"/>
            <a:ext cx="2430300" cy="406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500"/>
              <a:buNone/>
              <a:defRPr sz="1600">
                <a:solidFill>
                  <a:srgbClr val="000000"/>
                </a:solidFill>
              </a:defRPr>
            </a:lvl1pPr>
            <a:lvl2pPr lvl="1" rtl="0" algn="r">
              <a:spcBef>
                <a:spcPts val="0"/>
              </a:spcBef>
              <a:spcAft>
                <a:spcPts val="0"/>
              </a:spcAft>
              <a:buClr>
                <a:srgbClr val="000000"/>
              </a:buClr>
              <a:buSzPts val="2500"/>
              <a:buNone/>
              <a:defRPr sz="2500">
                <a:solidFill>
                  <a:srgbClr val="000000"/>
                </a:solidFill>
              </a:defRPr>
            </a:lvl2pPr>
            <a:lvl3pPr lvl="2" rtl="0" algn="r">
              <a:spcBef>
                <a:spcPts val="0"/>
              </a:spcBef>
              <a:spcAft>
                <a:spcPts val="0"/>
              </a:spcAft>
              <a:buClr>
                <a:srgbClr val="000000"/>
              </a:buClr>
              <a:buSzPts val="2500"/>
              <a:buNone/>
              <a:defRPr sz="2500">
                <a:solidFill>
                  <a:srgbClr val="000000"/>
                </a:solidFill>
              </a:defRPr>
            </a:lvl3pPr>
            <a:lvl4pPr lvl="3" rtl="0" algn="r">
              <a:spcBef>
                <a:spcPts val="0"/>
              </a:spcBef>
              <a:spcAft>
                <a:spcPts val="0"/>
              </a:spcAft>
              <a:buClr>
                <a:srgbClr val="000000"/>
              </a:buClr>
              <a:buSzPts val="2500"/>
              <a:buNone/>
              <a:defRPr sz="2500">
                <a:solidFill>
                  <a:srgbClr val="000000"/>
                </a:solidFill>
              </a:defRPr>
            </a:lvl4pPr>
            <a:lvl5pPr lvl="4" rtl="0" algn="r">
              <a:spcBef>
                <a:spcPts val="0"/>
              </a:spcBef>
              <a:spcAft>
                <a:spcPts val="0"/>
              </a:spcAft>
              <a:buClr>
                <a:srgbClr val="000000"/>
              </a:buClr>
              <a:buSzPts val="2500"/>
              <a:buNone/>
              <a:defRPr sz="2500">
                <a:solidFill>
                  <a:srgbClr val="000000"/>
                </a:solidFill>
              </a:defRPr>
            </a:lvl5pPr>
            <a:lvl6pPr lvl="5" rtl="0" algn="r">
              <a:spcBef>
                <a:spcPts val="0"/>
              </a:spcBef>
              <a:spcAft>
                <a:spcPts val="0"/>
              </a:spcAft>
              <a:buClr>
                <a:srgbClr val="000000"/>
              </a:buClr>
              <a:buSzPts val="2500"/>
              <a:buNone/>
              <a:defRPr sz="2500">
                <a:solidFill>
                  <a:srgbClr val="000000"/>
                </a:solidFill>
              </a:defRPr>
            </a:lvl6pPr>
            <a:lvl7pPr lvl="6" rtl="0" algn="r">
              <a:spcBef>
                <a:spcPts val="0"/>
              </a:spcBef>
              <a:spcAft>
                <a:spcPts val="0"/>
              </a:spcAft>
              <a:buClr>
                <a:srgbClr val="000000"/>
              </a:buClr>
              <a:buSzPts val="2500"/>
              <a:buNone/>
              <a:defRPr sz="2500">
                <a:solidFill>
                  <a:srgbClr val="000000"/>
                </a:solidFill>
              </a:defRPr>
            </a:lvl7pPr>
            <a:lvl8pPr lvl="7" rtl="0" algn="r">
              <a:spcBef>
                <a:spcPts val="0"/>
              </a:spcBef>
              <a:spcAft>
                <a:spcPts val="0"/>
              </a:spcAft>
              <a:buClr>
                <a:srgbClr val="000000"/>
              </a:buClr>
              <a:buSzPts val="2500"/>
              <a:buNone/>
              <a:defRPr sz="2500">
                <a:solidFill>
                  <a:srgbClr val="000000"/>
                </a:solidFill>
              </a:defRPr>
            </a:lvl8pPr>
            <a:lvl9pPr lvl="8" rtl="0" algn="r">
              <a:spcBef>
                <a:spcPts val="0"/>
              </a:spcBef>
              <a:spcAft>
                <a:spcPts val="0"/>
              </a:spcAft>
              <a:buClr>
                <a:srgbClr val="000000"/>
              </a:buClr>
              <a:buSzPts val="2500"/>
              <a:buNone/>
              <a:defRPr sz="2500">
                <a:solidFill>
                  <a:srgbClr val="000000"/>
                </a:solidFill>
              </a:defRPr>
            </a:lvl9pPr>
          </a:lstStyle>
          <a:p>
            <a:r>
              <a:t>xx%</a:t>
            </a:r>
          </a:p>
        </p:txBody>
      </p:sp>
      <p:sp>
        <p:nvSpPr>
          <p:cNvPr id="1808" name="Google Shape;1808;p300"/>
          <p:cNvSpPr txBox="1"/>
          <p:nvPr>
            <p:ph idx="1" type="subTitle"/>
          </p:nvPr>
        </p:nvSpPr>
        <p:spPr>
          <a:xfrm>
            <a:off x="877000" y="2153800"/>
            <a:ext cx="2430300" cy="524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809" name="Google Shape;1809;p300"/>
          <p:cNvSpPr txBox="1"/>
          <p:nvPr>
            <p:ph idx="4" type="subTitle"/>
          </p:nvPr>
        </p:nvSpPr>
        <p:spPr>
          <a:xfrm>
            <a:off x="877000" y="3526950"/>
            <a:ext cx="2430300" cy="524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810" name="Google Shape;1810;p30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ercentages 2">
  <p:cSld name="CUSTOM_10">
    <p:spTree>
      <p:nvGrpSpPr>
        <p:cNvPr id="1811" name="Shape 1811"/>
        <p:cNvGrpSpPr/>
        <p:nvPr/>
      </p:nvGrpSpPr>
      <p:grpSpPr>
        <a:xfrm>
          <a:off x="0" y="0"/>
          <a:ext cx="0" cy="0"/>
          <a:chOff x="0" y="0"/>
          <a:chExt cx="0" cy="0"/>
        </a:xfrm>
      </p:grpSpPr>
      <p:sp>
        <p:nvSpPr>
          <p:cNvPr id="1812" name="Google Shape;1812;p301"/>
          <p:cNvSpPr txBox="1"/>
          <p:nvPr>
            <p:ph type="title"/>
          </p:nvPr>
        </p:nvSpPr>
        <p:spPr>
          <a:xfrm flipH="1">
            <a:off x="720000" y="540000"/>
            <a:ext cx="7704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813" name="Google Shape;1813;p301"/>
          <p:cNvSpPr txBox="1"/>
          <p:nvPr>
            <p:ph hasCustomPrompt="1" idx="2" type="title"/>
          </p:nvPr>
        </p:nvSpPr>
        <p:spPr>
          <a:xfrm>
            <a:off x="5536500" y="2510550"/>
            <a:ext cx="2430300" cy="406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200"/>
              <a:buNone/>
              <a:defRPr sz="2200">
                <a:solidFill>
                  <a:srgbClr val="000000"/>
                </a:solidFill>
              </a:defRPr>
            </a:lvl1pPr>
            <a:lvl2pPr lvl="1" rtl="0" algn="r">
              <a:spcBef>
                <a:spcPts val="0"/>
              </a:spcBef>
              <a:spcAft>
                <a:spcPts val="0"/>
              </a:spcAft>
              <a:buClr>
                <a:srgbClr val="000000"/>
              </a:buClr>
              <a:buSzPts val="2200"/>
              <a:buNone/>
              <a:defRPr sz="2200">
                <a:solidFill>
                  <a:srgbClr val="000000"/>
                </a:solidFill>
              </a:defRPr>
            </a:lvl2pPr>
            <a:lvl3pPr lvl="2" rtl="0" algn="r">
              <a:spcBef>
                <a:spcPts val="0"/>
              </a:spcBef>
              <a:spcAft>
                <a:spcPts val="0"/>
              </a:spcAft>
              <a:buClr>
                <a:srgbClr val="000000"/>
              </a:buClr>
              <a:buSzPts val="2200"/>
              <a:buNone/>
              <a:defRPr sz="2200">
                <a:solidFill>
                  <a:srgbClr val="000000"/>
                </a:solidFill>
              </a:defRPr>
            </a:lvl3pPr>
            <a:lvl4pPr lvl="3" rtl="0" algn="r">
              <a:spcBef>
                <a:spcPts val="0"/>
              </a:spcBef>
              <a:spcAft>
                <a:spcPts val="0"/>
              </a:spcAft>
              <a:buClr>
                <a:srgbClr val="000000"/>
              </a:buClr>
              <a:buSzPts val="2200"/>
              <a:buNone/>
              <a:defRPr sz="2200">
                <a:solidFill>
                  <a:srgbClr val="000000"/>
                </a:solidFill>
              </a:defRPr>
            </a:lvl4pPr>
            <a:lvl5pPr lvl="4" rtl="0" algn="r">
              <a:spcBef>
                <a:spcPts val="0"/>
              </a:spcBef>
              <a:spcAft>
                <a:spcPts val="0"/>
              </a:spcAft>
              <a:buClr>
                <a:srgbClr val="000000"/>
              </a:buClr>
              <a:buSzPts val="2200"/>
              <a:buNone/>
              <a:defRPr sz="2200">
                <a:solidFill>
                  <a:srgbClr val="000000"/>
                </a:solidFill>
              </a:defRPr>
            </a:lvl5pPr>
            <a:lvl6pPr lvl="5" rtl="0" algn="r">
              <a:spcBef>
                <a:spcPts val="0"/>
              </a:spcBef>
              <a:spcAft>
                <a:spcPts val="0"/>
              </a:spcAft>
              <a:buClr>
                <a:srgbClr val="000000"/>
              </a:buClr>
              <a:buSzPts val="2200"/>
              <a:buNone/>
              <a:defRPr sz="2200">
                <a:solidFill>
                  <a:srgbClr val="000000"/>
                </a:solidFill>
              </a:defRPr>
            </a:lvl6pPr>
            <a:lvl7pPr lvl="6" rtl="0" algn="r">
              <a:spcBef>
                <a:spcPts val="0"/>
              </a:spcBef>
              <a:spcAft>
                <a:spcPts val="0"/>
              </a:spcAft>
              <a:buClr>
                <a:srgbClr val="000000"/>
              </a:buClr>
              <a:buSzPts val="2200"/>
              <a:buNone/>
              <a:defRPr sz="2200">
                <a:solidFill>
                  <a:srgbClr val="000000"/>
                </a:solidFill>
              </a:defRPr>
            </a:lvl7pPr>
            <a:lvl8pPr lvl="7" rtl="0" algn="r">
              <a:spcBef>
                <a:spcPts val="0"/>
              </a:spcBef>
              <a:spcAft>
                <a:spcPts val="0"/>
              </a:spcAft>
              <a:buClr>
                <a:srgbClr val="000000"/>
              </a:buClr>
              <a:buSzPts val="2200"/>
              <a:buNone/>
              <a:defRPr sz="2200">
                <a:solidFill>
                  <a:srgbClr val="000000"/>
                </a:solidFill>
              </a:defRPr>
            </a:lvl8pPr>
            <a:lvl9pPr lvl="8" rtl="0" algn="r">
              <a:spcBef>
                <a:spcPts val="0"/>
              </a:spcBef>
              <a:spcAft>
                <a:spcPts val="0"/>
              </a:spcAft>
              <a:buClr>
                <a:srgbClr val="000000"/>
              </a:buClr>
              <a:buSzPts val="2200"/>
              <a:buNone/>
              <a:defRPr sz="2200">
                <a:solidFill>
                  <a:srgbClr val="000000"/>
                </a:solidFill>
              </a:defRPr>
            </a:lvl9pPr>
          </a:lstStyle>
          <a:p>
            <a:r>
              <a:t>xx%</a:t>
            </a:r>
          </a:p>
        </p:txBody>
      </p:sp>
      <p:sp>
        <p:nvSpPr>
          <p:cNvPr id="1814" name="Google Shape;1814;p301"/>
          <p:cNvSpPr txBox="1"/>
          <p:nvPr>
            <p:ph hasCustomPrompt="1" idx="3" type="title"/>
          </p:nvPr>
        </p:nvSpPr>
        <p:spPr>
          <a:xfrm>
            <a:off x="5536500" y="1291350"/>
            <a:ext cx="2430300" cy="406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200"/>
              <a:buNone/>
              <a:defRPr sz="2200">
                <a:solidFill>
                  <a:srgbClr val="000000"/>
                </a:solidFill>
              </a:defRPr>
            </a:lvl1pPr>
            <a:lvl2pPr lvl="1" rtl="0" algn="r">
              <a:spcBef>
                <a:spcPts val="0"/>
              </a:spcBef>
              <a:spcAft>
                <a:spcPts val="0"/>
              </a:spcAft>
              <a:buClr>
                <a:srgbClr val="000000"/>
              </a:buClr>
              <a:buSzPts val="2200"/>
              <a:buNone/>
              <a:defRPr sz="2200">
                <a:solidFill>
                  <a:srgbClr val="000000"/>
                </a:solidFill>
              </a:defRPr>
            </a:lvl2pPr>
            <a:lvl3pPr lvl="2" rtl="0" algn="r">
              <a:spcBef>
                <a:spcPts val="0"/>
              </a:spcBef>
              <a:spcAft>
                <a:spcPts val="0"/>
              </a:spcAft>
              <a:buClr>
                <a:srgbClr val="000000"/>
              </a:buClr>
              <a:buSzPts val="2200"/>
              <a:buNone/>
              <a:defRPr sz="2200">
                <a:solidFill>
                  <a:srgbClr val="000000"/>
                </a:solidFill>
              </a:defRPr>
            </a:lvl3pPr>
            <a:lvl4pPr lvl="3" rtl="0" algn="r">
              <a:spcBef>
                <a:spcPts val="0"/>
              </a:spcBef>
              <a:spcAft>
                <a:spcPts val="0"/>
              </a:spcAft>
              <a:buClr>
                <a:srgbClr val="000000"/>
              </a:buClr>
              <a:buSzPts val="2200"/>
              <a:buNone/>
              <a:defRPr sz="2200">
                <a:solidFill>
                  <a:srgbClr val="000000"/>
                </a:solidFill>
              </a:defRPr>
            </a:lvl4pPr>
            <a:lvl5pPr lvl="4" rtl="0" algn="r">
              <a:spcBef>
                <a:spcPts val="0"/>
              </a:spcBef>
              <a:spcAft>
                <a:spcPts val="0"/>
              </a:spcAft>
              <a:buClr>
                <a:srgbClr val="000000"/>
              </a:buClr>
              <a:buSzPts val="2200"/>
              <a:buNone/>
              <a:defRPr sz="2200">
                <a:solidFill>
                  <a:srgbClr val="000000"/>
                </a:solidFill>
              </a:defRPr>
            </a:lvl5pPr>
            <a:lvl6pPr lvl="5" rtl="0" algn="r">
              <a:spcBef>
                <a:spcPts val="0"/>
              </a:spcBef>
              <a:spcAft>
                <a:spcPts val="0"/>
              </a:spcAft>
              <a:buClr>
                <a:srgbClr val="000000"/>
              </a:buClr>
              <a:buSzPts val="2200"/>
              <a:buNone/>
              <a:defRPr sz="2200">
                <a:solidFill>
                  <a:srgbClr val="000000"/>
                </a:solidFill>
              </a:defRPr>
            </a:lvl6pPr>
            <a:lvl7pPr lvl="6" rtl="0" algn="r">
              <a:spcBef>
                <a:spcPts val="0"/>
              </a:spcBef>
              <a:spcAft>
                <a:spcPts val="0"/>
              </a:spcAft>
              <a:buClr>
                <a:srgbClr val="000000"/>
              </a:buClr>
              <a:buSzPts val="2200"/>
              <a:buNone/>
              <a:defRPr sz="2200">
                <a:solidFill>
                  <a:srgbClr val="000000"/>
                </a:solidFill>
              </a:defRPr>
            </a:lvl7pPr>
            <a:lvl8pPr lvl="7" rtl="0" algn="r">
              <a:spcBef>
                <a:spcPts val="0"/>
              </a:spcBef>
              <a:spcAft>
                <a:spcPts val="0"/>
              </a:spcAft>
              <a:buClr>
                <a:srgbClr val="000000"/>
              </a:buClr>
              <a:buSzPts val="2200"/>
              <a:buNone/>
              <a:defRPr sz="2200">
                <a:solidFill>
                  <a:srgbClr val="000000"/>
                </a:solidFill>
              </a:defRPr>
            </a:lvl8pPr>
            <a:lvl9pPr lvl="8" rtl="0" algn="r">
              <a:spcBef>
                <a:spcPts val="0"/>
              </a:spcBef>
              <a:spcAft>
                <a:spcPts val="0"/>
              </a:spcAft>
              <a:buClr>
                <a:srgbClr val="000000"/>
              </a:buClr>
              <a:buSzPts val="2200"/>
              <a:buNone/>
              <a:defRPr sz="2200">
                <a:solidFill>
                  <a:srgbClr val="000000"/>
                </a:solidFill>
              </a:defRPr>
            </a:lvl9pPr>
          </a:lstStyle>
          <a:p>
            <a:r>
              <a:t>xx%</a:t>
            </a:r>
          </a:p>
        </p:txBody>
      </p:sp>
      <p:sp>
        <p:nvSpPr>
          <p:cNvPr id="1815" name="Google Shape;1815;p301"/>
          <p:cNvSpPr txBox="1"/>
          <p:nvPr>
            <p:ph hasCustomPrompt="1" idx="4" type="title"/>
          </p:nvPr>
        </p:nvSpPr>
        <p:spPr>
          <a:xfrm>
            <a:off x="5536500" y="3729750"/>
            <a:ext cx="2430300" cy="406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200"/>
              <a:buNone/>
              <a:defRPr sz="2200">
                <a:solidFill>
                  <a:srgbClr val="000000"/>
                </a:solidFill>
              </a:defRPr>
            </a:lvl1pPr>
            <a:lvl2pPr lvl="1" rtl="0" algn="r">
              <a:spcBef>
                <a:spcPts val="0"/>
              </a:spcBef>
              <a:spcAft>
                <a:spcPts val="0"/>
              </a:spcAft>
              <a:buClr>
                <a:srgbClr val="000000"/>
              </a:buClr>
              <a:buSzPts val="2200"/>
              <a:buNone/>
              <a:defRPr sz="2200">
                <a:solidFill>
                  <a:srgbClr val="000000"/>
                </a:solidFill>
              </a:defRPr>
            </a:lvl2pPr>
            <a:lvl3pPr lvl="2" rtl="0" algn="r">
              <a:spcBef>
                <a:spcPts val="0"/>
              </a:spcBef>
              <a:spcAft>
                <a:spcPts val="0"/>
              </a:spcAft>
              <a:buClr>
                <a:srgbClr val="000000"/>
              </a:buClr>
              <a:buSzPts val="2200"/>
              <a:buNone/>
              <a:defRPr sz="2200">
                <a:solidFill>
                  <a:srgbClr val="000000"/>
                </a:solidFill>
              </a:defRPr>
            </a:lvl3pPr>
            <a:lvl4pPr lvl="3" rtl="0" algn="r">
              <a:spcBef>
                <a:spcPts val="0"/>
              </a:spcBef>
              <a:spcAft>
                <a:spcPts val="0"/>
              </a:spcAft>
              <a:buClr>
                <a:srgbClr val="000000"/>
              </a:buClr>
              <a:buSzPts val="2200"/>
              <a:buNone/>
              <a:defRPr sz="2200">
                <a:solidFill>
                  <a:srgbClr val="000000"/>
                </a:solidFill>
              </a:defRPr>
            </a:lvl4pPr>
            <a:lvl5pPr lvl="4" rtl="0" algn="r">
              <a:spcBef>
                <a:spcPts val="0"/>
              </a:spcBef>
              <a:spcAft>
                <a:spcPts val="0"/>
              </a:spcAft>
              <a:buClr>
                <a:srgbClr val="000000"/>
              </a:buClr>
              <a:buSzPts val="2200"/>
              <a:buNone/>
              <a:defRPr sz="2200">
                <a:solidFill>
                  <a:srgbClr val="000000"/>
                </a:solidFill>
              </a:defRPr>
            </a:lvl5pPr>
            <a:lvl6pPr lvl="5" rtl="0" algn="r">
              <a:spcBef>
                <a:spcPts val="0"/>
              </a:spcBef>
              <a:spcAft>
                <a:spcPts val="0"/>
              </a:spcAft>
              <a:buClr>
                <a:srgbClr val="000000"/>
              </a:buClr>
              <a:buSzPts val="2200"/>
              <a:buNone/>
              <a:defRPr sz="2200">
                <a:solidFill>
                  <a:srgbClr val="000000"/>
                </a:solidFill>
              </a:defRPr>
            </a:lvl6pPr>
            <a:lvl7pPr lvl="6" rtl="0" algn="r">
              <a:spcBef>
                <a:spcPts val="0"/>
              </a:spcBef>
              <a:spcAft>
                <a:spcPts val="0"/>
              </a:spcAft>
              <a:buClr>
                <a:srgbClr val="000000"/>
              </a:buClr>
              <a:buSzPts val="2200"/>
              <a:buNone/>
              <a:defRPr sz="2200">
                <a:solidFill>
                  <a:srgbClr val="000000"/>
                </a:solidFill>
              </a:defRPr>
            </a:lvl7pPr>
            <a:lvl8pPr lvl="7" rtl="0" algn="r">
              <a:spcBef>
                <a:spcPts val="0"/>
              </a:spcBef>
              <a:spcAft>
                <a:spcPts val="0"/>
              </a:spcAft>
              <a:buClr>
                <a:srgbClr val="000000"/>
              </a:buClr>
              <a:buSzPts val="2200"/>
              <a:buNone/>
              <a:defRPr sz="2200">
                <a:solidFill>
                  <a:srgbClr val="000000"/>
                </a:solidFill>
              </a:defRPr>
            </a:lvl8pPr>
            <a:lvl9pPr lvl="8" rtl="0" algn="r">
              <a:spcBef>
                <a:spcPts val="0"/>
              </a:spcBef>
              <a:spcAft>
                <a:spcPts val="0"/>
              </a:spcAft>
              <a:buClr>
                <a:srgbClr val="000000"/>
              </a:buClr>
              <a:buSzPts val="2200"/>
              <a:buNone/>
              <a:defRPr sz="2200">
                <a:solidFill>
                  <a:srgbClr val="000000"/>
                </a:solidFill>
              </a:defRPr>
            </a:lvl9pPr>
          </a:lstStyle>
          <a:p>
            <a:r>
              <a:t>xx%</a:t>
            </a:r>
          </a:p>
        </p:txBody>
      </p:sp>
      <p:sp>
        <p:nvSpPr>
          <p:cNvPr id="1816" name="Google Shape;1816;p301"/>
          <p:cNvSpPr txBox="1"/>
          <p:nvPr>
            <p:ph idx="1" type="subTitle"/>
          </p:nvPr>
        </p:nvSpPr>
        <p:spPr>
          <a:xfrm>
            <a:off x="5545725" y="1612125"/>
            <a:ext cx="2430300" cy="524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817" name="Google Shape;1817;p301"/>
          <p:cNvSpPr txBox="1"/>
          <p:nvPr>
            <p:ph idx="5" type="subTitle"/>
          </p:nvPr>
        </p:nvSpPr>
        <p:spPr>
          <a:xfrm>
            <a:off x="5545725" y="2917350"/>
            <a:ext cx="2430300" cy="524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818" name="Google Shape;1818;p301"/>
          <p:cNvSpPr txBox="1"/>
          <p:nvPr>
            <p:ph idx="6" type="subTitle"/>
          </p:nvPr>
        </p:nvSpPr>
        <p:spPr>
          <a:xfrm>
            <a:off x="5545725" y="4136550"/>
            <a:ext cx="2430300" cy="524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819" name="Google Shape;1819;p30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6" name="Shape 176"/>
        <p:cNvGrpSpPr/>
        <p:nvPr/>
      </p:nvGrpSpPr>
      <p:grpSpPr>
        <a:xfrm>
          <a:off x="0" y="0"/>
          <a:ext cx="0" cy="0"/>
          <a:chOff x="0" y="0"/>
          <a:chExt cx="0" cy="0"/>
        </a:xfrm>
      </p:grpSpPr>
      <p:sp>
        <p:nvSpPr>
          <p:cNvPr id="177" name="Google Shape;177;p31"/>
          <p:cNvSpPr txBox="1"/>
          <p:nvPr>
            <p:ph hasCustomPrompt="1" type="title"/>
          </p:nvPr>
        </p:nvSpPr>
        <p:spPr>
          <a:xfrm>
            <a:off x="720000" y="540000"/>
            <a:ext cx="3355500" cy="1555500"/>
          </a:xfrm>
          <a:prstGeom prst="rect">
            <a:avLst/>
          </a:prstGeom>
        </p:spPr>
        <p:txBody>
          <a:bodyPr anchorCtr="0" anchor="b" bIns="91425" lIns="91425" spcFirstLastPara="1" rIns="91425" wrap="square" tIns="91425">
            <a:noAutofit/>
          </a:bodyPr>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78" name="Google Shape;178;p31"/>
          <p:cNvSpPr txBox="1"/>
          <p:nvPr>
            <p:ph idx="2" type="ctrTitle"/>
          </p:nvPr>
        </p:nvSpPr>
        <p:spPr>
          <a:xfrm>
            <a:off x="720000" y="3686175"/>
            <a:ext cx="4663200" cy="564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79" name="Google Shape;179;p31"/>
          <p:cNvSpPr txBox="1"/>
          <p:nvPr>
            <p:ph idx="1" type="subTitle"/>
          </p:nvPr>
        </p:nvSpPr>
        <p:spPr>
          <a:xfrm>
            <a:off x="720000" y="4135200"/>
            <a:ext cx="4663200" cy="46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Font typeface="Open Sans"/>
              <a:buNone/>
              <a:defRPr sz="1700">
                <a:solidFill>
                  <a:srgbClr val="FFFFFF"/>
                </a:solidFill>
                <a:highlight>
                  <a:srgbClr val="FFB200"/>
                </a:highlight>
                <a:latin typeface="Open Sans"/>
                <a:ea typeface="Open Sans"/>
                <a:cs typeface="Open Sans"/>
                <a:sym typeface="Open Sans"/>
              </a:defRPr>
            </a:lvl1pPr>
            <a:lvl2pPr lvl="1" rtl="0">
              <a:lnSpc>
                <a:spcPct val="100000"/>
              </a:lnSpc>
              <a:spcBef>
                <a:spcPts val="0"/>
              </a:spcBef>
              <a:spcAft>
                <a:spcPts val="0"/>
              </a:spcAft>
              <a:buClr>
                <a:srgbClr val="000000"/>
              </a:buClr>
              <a:buSzPts val="1600"/>
              <a:buNone/>
              <a:defRPr sz="1600">
                <a:solidFill>
                  <a:srgbClr val="000000"/>
                </a:solidFill>
              </a:defRPr>
            </a:lvl2pPr>
            <a:lvl3pPr lvl="2" rtl="0">
              <a:lnSpc>
                <a:spcPct val="100000"/>
              </a:lnSpc>
              <a:spcBef>
                <a:spcPts val="0"/>
              </a:spcBef>
              <a:spcAft>
                <a:spcPts val="0"/>
              </a:spcAft>
              <a:buClr>
                <a:srgbClr val="000000"/>
              </a:buClr>
              <a:buSzPts val="1600"/>
              <a:buNone/>
              <a:defRPr sz="1600">
                <a:solidFill>
                  <a:srgbClr val="000000"/>
                </a:solidFill>
              </a:defRPr>
            </a:lvl3pPr>
            <a:lvl4pPr lvl="3" rtl="0">
              <a:lnSpc>
                <a:spcPct val="100000"/>
              </a:lnSpc>
              <a:spcBef>
                <a:spcPts val="0"/>
              </a:spcBef>
              <a:spcAft>
                <a:spcPts val="0"/>
              </a:spcAft>
              <a:buClr>
                <a:srgbClr val="000000"/>
              </a:buClr>
              <a:buSzPts val="1600"/>
              <a:buNone/>
              <a:defRPr sz="1600">
                <a:solidFill>
                  <a:srgbClr val="000000"/>
                </a:solidFill>
              </a:defRPr>
            </a:lvl4pPr>
            <a:lvl5pPr lvl="4" rtl="0">
              <a:lnSpc>
                <a:spcPct val="100000"/>
              </a:lnSpc>
              <a:spcBef>
                <a:spcPts val="0"/>
              </a:spcBef>
              <a:spcAft>
                <a:spcPts val="0"/>
              </a:spcAft>
              <a:buClr>
                <a:srgbClr val="000000"/>
              </a:buClr>
              <a:buSzPts val="1600"/>
              <a:buNone/>
              <a:defRPr sz="1600">
                <a:solidFill>
                  <a:srgbClr val="000000"/>
                </a:solidFill>
              </a:defRPr>
            </a:lvl5pPr>
            <a:lvl6pPr lvl="5" rtl="0">
              <a:lnSpc>
                <a:spcPct val="100000"/>
              </a:lnSpc>
              <a:spcBef>
                <a:spcPts val="0"/>
              </a:spcBef>
              <a:spcAft>
                <a:spcPts val="0"/>
              </a:spcAft>
              <a:buClr>
                <a:srgbClr val="000000"/>
              </a:buClr>
              <a:buSzPts val="1600"/>
              <a:buNone/>
              <a:defRPr sz="1600">
                <a:solidFill>
                  <a:srgbClr val="000000"/>
                </a:solidFill>
              </a:defRPr>
            </a:lvl6pPr>
            <a:lvl7pPr lvl="6" rtl="0">
              <a:lnSpc>
                <a:spcPct val="100000"/>
              </a:lnSpc>
              <a:spcBef>
                <a:spcPts val="0"/>
              </a:spcBef>
              <a:spcAft>
                <a:spcPts val="0"/>
              </a:spcAft>
              <a:buClr>
                <a:srgbClr val="000000"/>
              </a:buClr>
              <a:buSzPts val="1600"/>
              <a:buNone/>
              <a:defRPr sz="1600">
                <a:solidFill>
                  <a:srgbClr val="000000"/>
                </a:solidFill>
              </a:defRPr>
            </a:lvl7pPr>
            <a:lvl8pPr lvl="7" rtl="0">
              <a:lnSpc>
                <a:spcPct val="100000"/>
              </a:lnSpc>
              <a:spcBef>
                <a:spcPts val="0"/>
              </a:spcBef>
              <a:spcAft>
                <a:spcPts val="0"/>
              </a:spcAft>
              <a:buClr>
                <a:srgbClr val="000000"/>
              </a:buClr>
              <a:buSzPts val="1600"/>
              <a:buNone/>
              <a:defRPr sz="1600">
                <a:solidFill>
                  <a:srgbClr val="000000"/>
                </a:solidFill>
              </a:defRPr>
            </a:lvl8pPr>
            <a:lvl9pPr lvl="8" rtl="0">
              <a:lnSpc>
                <a:spcPct val="100000"/>
              </a:lnSpc>
              <a:spcBef>
                <a:spcPts val="0"/>
              </a:spcBef>
              <a:spcAft>
                <a:spcPts val="0"/>
              </a:spcAft>
              <a:buClr>
                <a:srgbClr val="000000"/>
              </a:buClr>
              <a:buSzPts val="1600"/>
              <a:buNone/>
              <a:defRPr sz="1600">
                <a:solidFill>
                  <a:srgbClr val="000000"/>
                </a:solidFill>
              </a:defRPr>
            </a:lvl9pPr>
          </a:lstStyle>
          <a:p/>
        </p:txBody>
      </p:sp>
      <p:sp>
        <p:nvSpPr>
          <p:cNvPr id="180" name="Google Shape;180;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1">
    <p:spTree>
      <p:nvGrpSpPr>
        <p:cNvPr id="1820" name="Shape 1820"/>
        <p:cNvGrpSpPr/>
        <p:nvPr/>
      </p:nvGrpSpPr>
      <p:grpSpPr>
        <a:xfrm>
          <a:off x="0" y="0"/>
          <a:ext cx="0" cy="0"/>
          <a:chOff x="0" y="0"/>
          <a:chExt cx="0" cy="0"/>
        </a:xfrm>
      </p:grpSpPr>
      <p:sp>
        <p:nvSpPr>
          <p:cNvPr id="1821" name="Google Shape;1821;p302"/>
          <p:cNvSpPr txBox="1"/>
          <p:nvPr>
            <p:ph type="title"/>
          </p:nvPr>
        </p:nvSpPr>
        <p:spPr>
          <a:xfrm>
            <a:off x="720000" y="768600"/>
            <a:ext cx="3690000" cy="927000"/>
          </a:xfrm>
          <a:prstGeom prst="rect">
            <a:avLst/>
          </a:prstGeom>
        </p:spPr>
        <p:txBody>
          <a:bodyPr anchorCtr="0" anchor="t" bIns="91425" lIns="91425" spcFirstLastPara="1" rIns="91425" wrap="square" tIns="91425">
            <a:noAutofit/>
          </a:bodyPr>
          <a:lstStyle>
            <a:lvl1pPr lvl="0" rtl="0">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p:txBody>
      </p:sp>
      <p:sp>
        <p:nvSpPr>
          <p:cNvPr id="1822" name="Google Shape;1822;p302"/>
          <p:cNvSpPr txBox="1"/>
          <p:nvPr>
            <p:ph idx="1" type="subTitle"/>
          </p:nvPr>
        </p:nvSpPr>
        <p:spPr>
          <a:xfrm>
            <a:off x="720000" y="1729225"/>
            <a:ext cx="3690000" cy="36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Font typeface="Open Sans"/>
              <a:buNone/>
              <a:defRPr sz="1600">
                <a:solidFill>
                  <a:srgbClr val="FFFFFF"/>
                </a:solidFill>
                <a:highlight>
                  <a:srgbClr val="FFB200"/>
                </a:highlight>
                <a:latin typeface="Open Sans"/>
                <a:ea typeface="Open Sans"/>
                <a:cs typeface="Open Sans"/>
                <a:sym typeface="Open Sans"/>
              </a:defRPr>
            </a:lvl1pPr>
            <a:lvl2pPr lvl="1" rtl="0">
              <a:lnSpc>
                <a:spcPct val="100000"/>
              </a:lnSpc>
              <a:spcBef>
                <a:spcPts val="0"/>
              </a:spcBef>
              <a:spcAft>
                <a:spcPts val="0"/>
              </a:spcAft>
              <a:buClr>
                <a:srgbClr val="000000"/>
              </a:buClr>
              <a:buSzPts val="1600"/>
              <a:buNone/>
              <a:defRPr sz="1600">
                <a:solidFill>
                  <a:srgbClr val="000000"/>
                </a:solidFill>
              </a:defRPr>
            </a:lvl2pPr>
            <a:lvl3pPr lvl="2" rtl="0">
              <a:lnSpc>
                <a:spcPct val="100000"/>
              </a:lnSpc>
              <a:spcBef>
                <a:spcPts val="0"/>
              </a:spcBef>
              <a:spcAft>
                <a:spcPts val="0"/>
              </a:spcAft>
              <a:buClr>
                <a:srgbClr val="000000"/>
              </a:buClr>
              <a:buSzPts val="1600"/>
              <a:buNone/>
              <a:defRPr sz="1600">
                <a:solidFill>
                  <a:srgbClr val="000000"/>
                </a:solidFill>
              </a:defRPr>
            </a:lvl3pPr>
            <a:lvl4pPr lvl="3" rtl="0">
              <a:lnSpc>
                <a:spcPct val="100000"/>
              </a:lnSpc>
              <a:spcBef>
                <a:spcPts val="0"/>
              </a:spcBef>
              <a:spcAft>
                <a:spcPts val="0"/>
              </a:spcAft>
              <a:buClr>
                <a:srgbClr val="000000"/>
              </a:buClr>
              <a:buSzPts val="1600"/>
              <a:buNone/>
              <a:defRPr sz="1600">
                <a:solidFill>
                  <a:srgbClr val="000000"/>
                </a:solidFill>
              </a:defRPr>
            </a:lvl4pPr>
            <a:lvl5pPr lvl="4" rtl="0">
              <a:lnSpc>
                <a:spcPct val="100000"/>
              </a:lnSpc>
              <a:spcBef>
                <a:spcPts val="0"/>
              </a:spcBef>
              <a:spcAft>
                <a:spcPts val="0"/>
              </a:spcAft>
              <a:buClr>
                <a:srgbClr val="000000"/>
              </a:buClr>
              <a:buSzPts val="1600"/>
              <a:buNone/>
              <a:defRPr sz="1600">
                <a:solidFill>
                  <a:srgbClr val="000000"/>
                </a:solidFill>
              </a:defRPr>
            </a:lvl5pPr>
            <a:lvl6pPr lvl="5" rtl="0">
              <a:lnSpc>
                <a:spcPct val="100000"/>
              </a:lnSpc>
              <a:spcBef>
                <a:spcPts val="0"/>
              </a:spcBef>
              <a:spcAft>
                <a:spcPts val="0"/>
              </a:spcAft>
              <a:buClr>
                <a:srgbClr val="000000"/>
              </a:buClr>
              <a:buSzPts val="1600"/>
              <a:buNone/>
              <a:defRPr sz="1600">
                <a:solidFill>
                  <a:srgbClr val="000000"/>
                </a:solidFill>
              </a:defRPr>
            </a:lvl6pPr>
            <a:lvl7pPr lvl="6" rtl="0">
              <a:lnSpc>
                <a:spcPct val="100000"/>
              </a:lnSpc>
              <a:spcBef>
                <a:spcPts val="0"/>
              </a:spcBef>
              <a:spcAft>
                <a:spcPts val="0"/>
              </a:spcAft>
              <a:buClr>
                <a:srgbClr val="000000"/>
              </a:buClr>
              <a:buSzPts val="1600"/>
              <a:buNone/>
              <a:defRPr sz="1600">
                <a:solidFill>
                  <a:srgbClr val="000000"/>
                </a:solidFill>
              </a:defRPr>
            </a:lvl7pPr>
            <a:lvl8pPr lvl="7" rtl="0">
              <a:lnSpc>
                <a:spcPct val="100000"/>
              </a:lnSpc>
              <a:spcBef>
                <a:spcPts val="0"/>
              </a:spcBef>
              <a:spcAft>
                <a:spcPts val="0"/>
              </a:spcAft>
              <a:buClr>
                <a:srgbClr val="000000"/>
              </a:buClr>
              <a:buSzPts val="1600"/>
              <a:buNone/>
              <a:defRPr sz="1600">
                <a:solidFill>
                  <a:srgbClr val="000000"/>
                </a:solidFill>
              </a:defRPr>
            </a:lvl8pPr>
            <a:lvl9pPr lvl="8" rtl="0">
              <a:lnSpc>
                <a:spcPct val="100000"/>
              </a:lnSpc>
              <a:spcBef>
                <a:spcPts val="0"/>
              </a:spcBef>
              <a:spcAft>
                <a:spcPts val="0"/>
              </a:spcAft>
              <a:buClr>
                <a:srgbClr val="000000"/>
              </a:buClr>
              <a:buSzPts val="1600"/>
              <a:buNone/>
              <a:defRPr sz="1600">
                <a:solidFill>
                  <a:srgbClr val="000000"/>
                </a:solidFill>
              </a:defRPr>
            </a:lvl9pPr>
          </a:lstStyle>
          <a:p/>
        </p:txBody>
      </p:sp>
      <p:sp>
        <p:nvSpPr>
          <p:cNvPr id="1823" name="Google Shape;1823;p302"/>
          <p:cNvSpPr txBox="1"/>
          <p:nvPr/>
        </p:nvSpPr>
        <p:spPr>
          <a:xfrm>
            <a:off x="720000" y="3610025"/>
            <a:ext cx="3604200" cy="7437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300"/>
              </a:spcBef>
              <a:spcAft>
                <a:spcPts val="0"/>
              </a:spcAft>
              <a:buNone/>
            </a:pPr>
            <a:r>
              <a:rPr lang="en" sz="1000">
                <a:latin typeface="Open Sans"/>
                <a:ea typeface="Open Sans"/>
                <a:cs typeface="Open Sans"/>
                <a:sym typeface="Open Sans"/>
              </a:rPr>
              <a:t>CREDITS: This presentation template was created by </a:t>
            </a:r>
            <a:r>
              <a:rPr b="1" lang="en" sz="1000">
                <a:uFill>
                  <a:noFill/>
                </a:uFill>
                <a:latin typeface="Open Sans"/>
                <a:ea typeface="Open Sans"/>
                <a:cs typeface="Open Sans"/>
                <a:sym typeface="Open Sans"/>
                <a:hlinkClick r:id="rId2"/>
              </a:rPr>
              <a:t>Slidesgo</a:t>
            </a:r>
            <a:r>
              <a:rPr lang="en" sz="1000">
                <a:latin typeface="Open Sans"/>
                <a:ea typeface="Open Sans"/>
                <a:cs typeface="Open Sans"/>
                <a:sym typeface="Open Sans"/>
              </a:rPr>
              <a:t>, including icons by </a:t>
            </a:r>
            <a:r>
              <a:rPr b="1" lang="en" sz="1000">
                <a:uFill>
                  <a:noFill/>
                </a:uFill>
                <a:latin typeface="Open Sans"/>
                <a:ea typeface="Open Sans"/>
                <a:cs typeface="Open Sans"/>
                <a:sym typeface="Open Sans"/>
                <a:hlinkClick r:id="rId3"/>
              </a:rPr>
              <a:t>Flaticon</a:t>
            </a:r>
            <a:r>
              <a:rPr lang="en" sz="1000">
                <a:latin typeface="Open Sans"/>
                <a:ea typeface="Open Sans"/>
                <a:cs typeface="Open Sans"/>
                <a:sym typeface="Open Sans"/>
              </a:rPr>
              <a:t>, and infographics &amp; images by</a:t>
            </a:r>
            <a:r>
              <a:rPr b="1" lang="en" sz="1000">
                <a:latin typeface="Open Sans"/>
                <a:ea typeface="Open Sans"/>
                <a:cs typeface="Open Sans"/>
                <a:sym typeface="Open Sans"/>
              </a:rPr>
              <a:t> </a:t>
            </a:r>
            <a:r>
              <a:rPr b="1" lang="en" sz="1000">
                <a:uFill>
                  <a:noFill/>
                </a:uFill>
                <a:latin typeface="Open Sans"/>
                <a:ea typeface="Open Sans"/>
                <a:cs typeface="Open Sans"/>
                <a:sym typeface="Open Sans"/>
                <a:hlinkClick r:id="rId4"/>
              </a:rPr>
              <a:t>Freepik</a:t>
            </a:r>
            <a:endParaRPr b="1" sz="1000">
              <a:latin typeface="Open Sans"/>
              <a:ea typeface="Open Sans"/>
              <a:cs typeface="Open Sans"/>
              <a:sym typeface="Open Sans"/>
            </a:endParaRPr>
          </a:p>
        </p:txBody>
      </p:sp>
      <p:sp>
        <p:nvSpPr>
          <p:cNvPr id="1824" name="Google Shape;1824;p302"/>
          <p:cNvSpPr txBox="1"/>
          <p:nvPr>
            <p:ph idx="2" type="subTitle"/>
          </p:nvPr>
        </p:nvSpPr>
        <p:spPr>
          <a:xfrm>
            <a:off x="735125" y="2153800"/>
            <a:ext cx="3690000" cy="812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825" name="Google Shape;1825;p3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CUSTOM_12">
    <p:spTree>
      <p:nvGrpSpPr>
        <p:cNvPr id="1826" name="Shape 1826"/>
        <p:cNvGrpSpPr/>
        <p:nvPr/>
      </p:nvGrpSpPr>
      <p:grpSpPr>
        <a:xfrm>
          <a:off x="0" y="0"/>
          <a:ext cx="0" cy="0"/>
          <a:chOff x="0" y="0"/>
          <a:chExt cx="0" cy="0"/>
        </a:xfrm>
      </p:grpSpPr>
      <p:sp>
        <p:nvSpPr>
          <p:cNvPr id="1827" name="Google Shape;1827;p303"/>
          <p:cNvSpPr txBox="1"/>
          <p:nvPr>
            <p:ph type="title"/>
          </p:nvPr>
        </p:nvSpPr>
        <p:spPr>
          <a:xfrm>
            <a:off x="622617" y="981805"/>
            <a:ext cx="2958900" cy="1275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5000"/>
              <a:buNone/>
              <a:defRPr>
                <a:solidFill>
                  <a:schemeClr val="lt2"/>
                </a:solidFill>
              </a:defRPr>
            </a:lvl1pPr>
            <a:lvl2pPr lvl="1" rtl="0">
              <a:spcBef>
                <a:spcPts val="0"/>
              </a:spcBef>
              <a:spcAft>
                <a:spcPts val="0"/>
              </a:spcAft>
              <a:buSzPts val="7000"/>
              <a:buNone/>
              <a:defRPr sz="7000">
                <a:latin typeface="Open Sans"/>
                <a:ea typeface="Open Sans"/>
                <a:cs typeface="Open Sans"/>
                <a:sym typeface="Open Sans"/>
              </a:defRPr>
            </a:lvl2pPr>
            <a:lvl3pPr lvl="2" rtl="0">
              <a:spcBef>
                <a:spcPts val="0"/>
              </a:spcBef>
              <a:spcAft>
                <a:spcPts val="0"/>
              </a:spcAft>
              <a:buSzPts val="7000"/>
              <a:buNone/>
              <a:defRPr sz="7000">
                <a:latin typeface="Open Sans"/>
                <a:ea typeface="Open Sans"/>
                <a:cs typeface="Open Sans"/>
                <a:sym typeface="Open Sans"/>
              </a:defRPr>
            </a:lvl3pPr>
            <a:lvl4pPr lvl="3" rtl="0">
              <a:spcBef>
                <a:spcPts val="0"/>
              </a:spcBef>
              <a:spcAft>
                <a:spcPts val="0"/>
              </a:spcAft>
              <a:buSzPts val="7000"/>
              <a:buNone/>
              <a:defRPr sz="7000">
                <a:latin typeface="Open Sans"/>
                <a:ea typeface="Open Sans"/>
                <a:cs typeface="Open Sans"/>
                <a:sym typeface="Open Sans"/>
              </a:defRPr>
            </a:lvl4pPr>
            <a:lvl5pPr lvl="4" rtl="0">
              <a:spcBef>
                <a:spcPts val="0"/>
              </a:spcBef>
              <a:spcAft>
                <a:spcPts val="0"/>
              </a:spcAft>
              <a:buSzPts val="7000"/>
              <a:buNone/>
              <a:defRPr sz="7000">
                <a:latin typeface="Open Sans"/>
                <a:ea typeface="Open Sans"/>
                <a:cs typeface="Open Sans"/>
                <a:sym typeface="Open Sans"/>
              </a:defRPr>
            </a:lvl5pPr>
            <a:lvl6pPr lvl="5" rtl="0">
              <a:spcBef>
                <a:spcPts val="0"/>
              </a:spcBef>
              <a:spcAft>
                <a:spcPts val="0"/>
              </a:spcAft>
              <a:buSzPts val="7000"/>
              <a:buNone/>
              <a:defRPr sz="7000">
                <a:latin typeface="Open Sans"/>
                <a:ea typeface="Open Sans"/>
                <a:cs typeface="Open Sans"/>
                <a:sym typeface="Open Sans"/>
              </a:defRPr>
            </a:lvl6pPr>
            <a:lvl7pPr lvl="6" rtl="0">
              <a:spcBef>
                <a:spcPts val="0"/>
              </a:spcBef>
              <a:spcAft>
                <a:spcPts val="0"/>
              </a:spcAft>
              <a:buSzPts val="7000"/>
              <a:buNone/>
              <a:defRPr sz="7000">
                <a:latin typeface="Open Sans"/>
                <a:ea typeface="Open Sans"/>
                <a:cs typeface="Open Sans"/>
                <a:sym typeface="Open Sans"/>
              </a:defRPr>
            </a:lvl7pPr>
            <a:lvl8pPr lvl="7" rtl="0">
              <a:spcBef>
                <a:spcPts val="0"/>
              </a:spcBef>
              <a:spcAft>
                <a:spcPts val="0"/>
              </a:spcAft>
              <a:buSzPts val="7000"/>
              <a:buNone/>
              <a:defRPr sz="7000">
                <a:latin typeface="Open Sans"/>
                <a:ea typeface="Open Sans"/>
                <a:cs typeface="Open Sans"/>
                <a:sym typeface="Open Sans"/>
              </a:defRPr>
            </a:lvl8pPr>
            <a:lvl9pPr lvl="8" rtl="0">
              <a:spcBef>
                <a:spcPts val="0"/>
              </a:spcBef>
              <a:spcAft>
                <a:spcPts val="0"/>
              </a:spcAft>
              <a:buSzPts val="7000"/>
              <a:buNone/>
              <a:defRPr sz="7000">
                <a:latin typeface="Open Sans"/>
                <a:ea typeface="Open Sans"/>
                <a:cs typeface="Open Sans"/>
                <a:sym typeface="Open Sans"/>
              </a:defRPr>
            </a:lvl9pPr>
          </a:lstStyle>
          <a:p/>
        </p:txBody>
      </p:sp>
      <p:sp>
        <p:nvSpPr>
          <p:cNvPr id="1828" name="Google Shape;1828;p30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1" name="Shape 181"/>
        <p:cNvGrpSpPr/>
        <p:nvPr/>
      </p:nvGrpSpPr>
      <p:grpSpPr>
        <a:xfrm>
          <a:off x="0" y="0"/>
          <a:ext cx="0" cy="0"/>
          <a:chOff x="0" y="0"/>
          <a:chExt cx="0" cy="0"/>
        </a:xfrm>
      </p:grpSpPr>
      <p:sp>
        <p:nvSpPr>
          <p:cNvPr id="182" name="Google Shape;182;p32"/>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83" name="Google Shape;183;p32"/>
          <p:cNvSpPr txBox="1"/>
          <p:nvPr>
            <p:ph idx="1" type="body"/>
          </p:nvPr>
        </p:nvSpPr>
        <p:spPr>
          <a:xfrm>
            <a:off x="720000" y="1112700"/>
            <a:ext cx="7704000" cy="3490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324055"/>
              </a:buClr>
              <a:buSzPts val="1200"/>
              <a:buAutoNum type="arabicPeriod"/>
              <a:defRPr sz="1200"/>
            </a:lvl1pPr>
            <a:lvl2pPr indent="-304800" lvl="1" marL="914400" rtl="0">
              <a:spcBef>
                <a:spcPts val="0"/>
              </a:spcBef>
              <a:spcAft>
                <a:spcPts val="0"/>
              </a:spcAft>
              <a:buClr>
                <a:srgbClr val="324055"/>
              </a:buClr>
              <a:buSzPts val="1200"/>
              <a:buFont typeface="Muli"/>
              <a:buAutoNum type="alphaLcPeriod"/>
              <a:defRPr sz="1200"/>
            </a:lvl2pPr>
            <a:lvl3pPr indent="-304800" lvl="2" marL="1371600" rtl="0">
              <a:spcBef>
                <a:spcPts val="0"/>
              </a:spcBef>
              <a:spcAft>
                <a:spcPts val="0"/>
              </a:spcAft>
              <a:buClr>
                <a:srgbClr val="324055"/>
              </a:buClr>
              <a:buSzPts val="1200"/>
              <a:buFont typeface="Muli"/>
              <a:buAutoNum type="romanLcPeriod"/>
              <a:defRPr sz="1200"/>
            </a:lvl3pPr>
            <a:lvl4pPr indent="-304800" lvl="3" marL="1828800" rtl="0">
              <a:spcBef>
                <a:spcPts val="0"/>
              </a:spcBef>
              <a:spcAft>
                <a:spcPts val="0"/>
              </a:spcAft>
              <a:buClr>
                <a:srgbClr val="324055"/>
              </a:buClr>
              <a:buSzPts val="1200"/>
              <a:buFont typeface="Muli"/>
              <a:buAutoNum type="arabicPeriod"/>
              <a:defRPr sz="1200"/>
            </a:lvl4pPr>
            <a:lvl5pPr indent="-304800" lvl="4" marL="2286000" rtl="0">
              <a:spcBef>
                <a:spcPts val="0"/>
              </a:spcBef>
              <a:spcAft>
                <a:spcPts val="0"/>
              </a:spcAft>
              <a:buClr>
                <a:srgbClr val="324055"/>
              </a:buClr>
              <a:buSzPts val="1200"/>
              <a:buFont typeface="Muli"/>
              <a:buAutoNum type="alphaLcPeriod"/>
              <a:defRPr sz="1200"/>
            </a:lvl5pPr>
            <a:lvl6pPr indent="-304800" lvl="5" marL="2743200" rtl="0">
              <a:spcBef>
                <a:spcPts val="0"/>
              </a:spcBef>
              <a:spcAft>
                <a:spcPts val="0"/>
              </a:spcAft>
              <a:buClr>
                <a:srgbClr val="324055"/>
              </a:buClr>
              <a:buSzPts val="1200"/>
              <a:buFont typeface="Muli"/>
              <a:buAutoNum type="romanLcPeriod"/>
              <a:defRPr sz="1200"/>
            </a:lvl6pPr>
            <a:lvl7pPr indent="-304800" lvl="6" marL="3200400" rtl="0">
              <a:spcBef>
                <a:spcPts val="0"/>
              </a:spcBef>
              <a:spcAft>
                <a:spcPts val="0"/>
              </a:spcAft>
              <a:buClr>
                <a:srgbClr val="324055"/>
              </a:buClr>
              <a:buSzPts val="1200"/>
              <a:buFont typeface="Muli"/>
              <a:buAutoNum type="arabicPeriod"/>
              <a:defRPr sz="1200"/>
            </a:lvl7pPr>
            <a:lvl8pPr indent="-304800" lvl="7" marL="3657600" rtl="0">
              <a:spcBef>
                <a:spcPts val="0"/>
              </a:spcBef>
              <a:spcAft>
                <a:spcPts val="0"/>
              </a:spcAft>
              <a:buClr>
                <a:srgbClr val="324055"/>
              </a:buClr>
              <a:buSzPts val="1200"/>
              <a:buFont typeface="Muli"/>
              <a:buAutoNum type="alphaLcPeriod"/>
              <a:defRPr sz="1200"/>
            </a:lvl8pPr>
            <a:lvl9pPr indent="-304800" lvl="8" marL="4114800" rtl="0">
              <a:spcBef>
                <a:spcPts val="0"/>
              </a:spcBef>
              <a:spcAft>
                <a:spcPts val="0"/>
              </a:spcAft>
              <a:buClr>
                <a:srgbClr val="324055"/>
              </a:buClr>
              <a:buSzPts val="1200"/>
              <a:buFont typeface="Muli"/>
              <a:buAutoNum type="romanLcPeriod"/>
              <a:defRPr sz="1200"/>
            </a:lvl9pPr>
          </a:lstStyle>
          <a:p/>
        </p:txBody>
      </p:sp>
      <p:sp>
        <p:nvSpPr>
          <p:cNvPr id="184" name="Google Shape;184;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5" name="Shape 185"/>
        <p:cNvGrpSpPr/>
        <p:nvPr/>
      </p:nvGrpSpPr>
      <p:grpSpPr>
        <a:xfrm>
          <a:off x="0" y="0"/>
          <a:ext cx="0" cy="0"/>
          <a:chOff x="0" y="0"/>
          <a:chExt cx="0" cy="0"/>
        </a:xfrm>
      </p:grpSpPr>
      <p:sp>
        <p:nvSpPr>
          <p:cNvPr id="186" name="Google Shape;186;p33"/>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2400"/>
              <a:buNone/>
              <a:defRPr>
                <a:solidFill>
                  <a:srgbClr val="000000"/>
                </a:solidFill>
              </a:defRPr>
            </a:lvl1pPr>
            <a:lvl2pPr lvl="1" rtl="0" algn="ctr">
              <a:spcBef>
                <a:spcPts val="0"/>
              </a:spcBef>
              <a:spcAft>
                <a:spcPts val="0"/>
              </a:spcAft>
              <a:buClr>
                <a:srgbClr val="000000"/>
              </a:buClr>
              <a:buSzPts val="2400"/>
              <a:buNone/>
              <a:defRPr>
                <a:solidFill>
                  <a:srgbClr val="000000"/>
                </a:solidFill>
              </a:defRPr>
            </a:lvl2pPr>
            <a:lvl3pPr lvl="2" rtl="0" algn="ctr">
              <a:spcBef>
                <a:spcPts val="0"/>
              </a:spcBef>
              <a:spcAft>
                <a:spcPts val="0"/>
              </a:spcAft>
              <a:buClr>
                <a:srgbClr val="000000"/>
              </a:buClr>
              <a:buSzPts val="2400"/>
              <a:buNone/>
              <a:defRPr>
                <a:solidFill>
                  <a:srgbClr val="000000"/>
                </a:solidFill>
              </a:defRPr>
            </a:lvl3pPr>
            <a:lvl4pPr lvl="3" rtl="0" algn="ctr">
              <a:spcBef>
                <a:spcPts val="0"/>
              </a:spcBef>
              <a:spcAft>
                <a:spcPts val="0"/>
              </a:spcAft>
              <a:buClr>
                <a:srgbClr val="000000"/>
              </a:buClr>
              <a:buSzPts val="2400"/>
              <a:buNone/>
              <a:defRPr>
                <a:solidFill>
                  <a:srgbClr val="000000"/>
                </a:solidFill>
              </a:defRPr>
            </a:lvl4pPr>
            <a:lvl5pPr lvl="4" rtl="0" algn="ctr">
              <a:spcBef>
                <a:spcPts val="0"/>
              </a:spcBef>
              <a:spcAft>
                <a:spcPts val="0"/>
              </a:spcAft>
              <a:buClr>
                <a:srgbClr val="000000"/>
              </a:buClr>
              <a:buSzPts val="2400"/>
              <a:buNone/>
              <a:defRPr>
                <a:solidFill>
                  <a:srgbClr val="000000"/>
                </a:solidFill>
              </a:defRPr>
            </a:lvl5pPr>
            <a:lvl6pPr lvl="5" rtl="0" algn="ctr">
              <a:spcBef>
                <a:spcPts val="0"/>
              </a:spcBef>
              <a:spcAft>
                <a:spcPts val="0"/>
              </a:spcAft>
              <a:buClr>
                <a:srgbClr val="000000"/>
              </a:buClr>
              <a:buSzPts val="2400"/>
              <a:buNone/>
              <a:defRPr>
                <a:solidFill>
                  <a:srgbClr val="000000"/>
                </a:solidFill>
              </a:defRPr>
            </a:lvl6pPr>
            <a:lvl7pPr lvl="6" rtl="0" algn="ctr">
              <a:spcBef>
                <a:spcPts val="0"/>
              </a:spcBef>
              <a:spcAft>
                <a:spcPts val="0"/>
              </a:spcAft>
              <a:buClr>
                <a:srgbClr val="000000"/>
              </a:buClr>
              <a:buSzPts val="2400"/>
              <a:buNone/>
              <a:defRPr>
                <a:solidFill>
                  <a:srgbClr val="000000"/>
                </a:solidFill>
              </a:defRPr>
            </a:lvl7pPr>
            <a:lvl8pPr lvl="7" rtl="0" algn="ctr">
              <a:spcBef>
                <a:spcPts val="0"/>
              </a:spcBef>
              <a:spcAft>
                <a:spcPts val="0"/>
              </a:spcAft>
              <a:buClr>
                <a:srgbClr val="000000"/>
              </a:buClr>
              <a:buSzPts val="2400"/>
              <a:buNone/>
              <a:defRPr>
                <a:solidFill>
                  <a:srgbClr val="000000"/>
                </a:solidFill>
              </a:defRPr>
            </a:lvl8pPr>
            <a:lvl9pPr lvl="8" rtl="0" algn="ctr">
              <a:spcBef>
                <a:spcPts val="0"/>
              </a:spcBef>
              <a:spcAft>
                <a:spcPts val="0"/>
              </a:spcAft>
              <a:buClr>
                <a:srgbClr val="000000"/>
              </a:buClr>
              <a:buSzPts val="2400"/>
              <a:buNone/>
              <a:defRPr>
                <a:solidFill>
                  <a:srgbClr val="000000"/>
                </a:solidFill>
              </a:defRPr>
            </a:lvl9pPr>
          </a:lstStyle>
          <a:p/>
        </p:txBody>
      </p:sp>
      <p:sp>
        <p:nvSpPr>
          <p:cNvPr id="187" name="Google Shape;187;p33"/>
          <p:cNvSpPr txBox="1"/>
          <p:nvPr>
            <p:ph idx="1" type="subTitle"/>
          </p:nvPr>
        </p:nvSpPr>
        <p:spPr>
          <a:xfrm>
            <a:off x="5015194" y="3414771"/>
            <a:ext cx="3002700" cy="354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2pPr>
            <a:lvl3pPr lvl="2"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3pPr>
            <a:lvl4pPr lvl="3"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4pPr>
            <a:lvl5pPr lvl="4"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5pPr>
            <a:lvl6pPr lvl="5"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6pPr>
            <a:lvl7pPr lvl="6"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7pPr>
            <a:lvl8pPr lvl="7"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8pPr>
            <a:lvl9pPr lvl="8" rtl="0" algn="ctr">
              <a:spcBef>
                <a:spcPts val="1600"/>
              </a:spcBef>
              <a:spcAft>
                <a:spcPts val="1600"/>
              </a:spcAft>
              <a:buSzPts val="1400"/>
              <a:buFont typeface="Montserrat ExtraBold"/>
              <a:buNone/>
              <a:defRPr>
                <a:latin typeface="Montserrat ExtraBold"/>
                <a:ea typeface="Montserrat ExtraBold"/>
                <a:cs typeface="Montserrat ExtraBold"/>
                <a:sym typeface="Montserrat ExtraBold"/>
              </a:defRPr>
            </a:lvl9pPr>
          </a:lstStyle>
          <a:p/>
        </p:txBody>
      </p:sp>
      <p:sp>
        <p:nvSpPr>
          <p:cNvPr id="188" name="Google Shape;188;p33"/>
          <p:cNvSpPr txBox="1"/>
          <p:nvPr>
            <p:ph idx="2" type="body"/>
          </p:nvPr>
        </p:nvSpPr>
        <p:spPr>
          <a:xfrm>
            <a:off x="5011369" y="4054996"/>
            <a:ext cx="3002700" cy="5172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89" name="Google Shape;189;p33"/>
          <p:cNvSpPr txBox="1"/>
          <p:nvPr>
            <p:ph idx="3" type="subTitle"/>
          </p:nvPr>
        </p:nvSpPr>
        <p:spPr>
          <a:xfrm>
            <a:off x="1129931" y="3414771"/>
            <a:ext cx="3002700" cy="354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2pPr>
            <a:lvl3pPr lvl="2"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3pPr>
            <a:lvl4pPr lvl="3"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4pPr>
            <a:lvl5pPr lvl="4"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5pPr>
            <a:lvl6pPr lvl="5"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6pPr>
            <a:lvl7pPr lvl="6"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7pPr>
            <a:lvl8pPr lvl="7"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8pPr>
            <a:lvl9pPr lvl="8" rtl="0" algn="ctr">
              <a:spcBef>
                <a:spcPts val="1600"/>
              </a:spcBef>
              <a:spcAft>
                <a:spcPts val="1600"/>
              </a:spcAft>
              <a:buSzPts val="1400"/>
              <a:buFont typeface="Montserrat ExtraBold"/>
              <a:buNone/>
              <a:defRPr>
                <a:latin typeface="Montserrat ExtraBold"/>
                <a:ea typeface="Montserrat ExtraBold"/>
                <a:cs typeface="Montserrat ExtraBold"/>
                <a:sym typeface="Montserrat ExtraBold"/>
              </a:defRPr>
            </a:lvl9pPr>
          </a:lstStyle>
          <a:p/>
        </p:txBody>
      </p:sp>
      <p:sp>
        <p:nvSpPr>
          <p:cNvPr id="190" name="Google Shape;190;p33"/>
          <p:cNvSpPr txBox="1"/>
          <p:nvPr>
            <p:ph idx="4" type="body"/>
          </p:nvPr>
        </p:nvSpPr>
        <p:spPr>
          <a:xfrm>
            <a:off x="1126106" y="4054996"/>
            <a:ext cx="3002700" cy="5172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1" name="Google Shape;191;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2" name="Shape 192"/>
        <p:cNvGrpSpPr/>
        <p:nvPr/>
      </p:nvGrpSpPr>
      <p:grpSpPr>
        <a:xfrm>
          <a:off x="0" y="0"/>
          <a:ext cx="0" cy="0"/>
          <a:chOff x="0" y="0"/>
          <a:chExt cx="0" cy="0"/>
        </a:xfrm>
      </p:grpSpPr>
      <p:sp>
        <p:nvSpPr>
          <p:cNvPr id="193" name="Google Shape;193;p34"/>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94" name="Google Shape;194;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95" name="Shape 195"/>
        <p:cNvGrpSpPr/>
        <p:nvPr/>
      </p:nvGrpSpPr>
      <p:grpSpPr>
        <a:xfrm>
          <a:off x="0" y="0"/>
          <a:ext cx="0" cy="0"/>
          <a:chOff x="0" y="0"/>
          <a:chExt cx="0" cy="0"/>
        </a:xfrm>
      </p:grpSpPr>
      <p:sp>
        <p:nvSpPr>
          <p:cNvPr id="196" name="Google Shape;196;p35"/>
          <p:cNvSpPr txBox="1"/>
          <p:nvPr>
            <p:ph idx="1" type="body"/>
          </p:nvPr>
        </p:nvSpPr>
        <p:spPr>
          <a:xfrm>
            <a:off x="4914900" y="1399050"/>
            <a:ext cx="3509100" cy="32043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1600"/>
              </a:spcBef>
              <a:spcAft>
                <a:spcPts val="0"/>
              </a:spcAft>
              <a:buSzPts val="1400"/>
              <a:buChar char="○"/>
              <a:defRPr/>
            </a:lvl2pPr>
            <a:lvl3pPr indent="-317500" lvl="2" marL="1371600" rtl="0">
              <a:lnSpc>
                <a:spcPct val="100000"/>
              </a:lnSpc>
              <a:spcBef>
                <a:spcPts val="1600"/>
              </a:spcBef>
              <a:spcAft>
                <a:spcPts val="0"/>
              </a:spcAft>
              <a:buSzPts val="1400"/>
              <a:buChar char="■"/>
              <a:defRPr/>
            </a:lvl3pPr>
            <a:lvl4pPr indent="-317500" lvl="3" marL="1828800" rtl="0">
              <a:lnSpc>
                <a:spcPct val="100000"/>
              </a:lnSpc>
              <a:spcBef>
                <a:spcPts val="1600"/>
              </a:spcBef>
              <a:spcAft>
                <a:spcPts val="0"/>
              </a:spcAft>
              <a:buSzPts val="1400"/>
              <a:buChar char="●"/>
              <a:defRPr/>
            </a:lvl4pPr>
            <a:lvl5pPr indent="-317500" lvl="4" marL="2286000" rtl="0">
              <a:lnSpc>
                <a:spcPct val="100000"/>
              </a:lnSpc>
              <a:spcBef>
                <a:spcPts val="1600"/>
              </a:spcBef>
              <a:spcAft>
                <a:spcPts val="0"/>
              </a:spcAft>
              <a:buSzPts val="1400"/>
              <a:buChar char="○"/>
              <a:defRPr/>
            </a:lvl5pPr>
            <a:lvl6pPr indent="-317500" lvl="5" marL="2743200" rtl="0">
              <a:lnSpc>
                <a:spcPct val="100000"/>
              </a:lnSpc>
              <a:spcBef>
                <a:spcPts val="1600"/>
              </a:spcBef>
              <a:spcAft>
                <a:spcPts val="0"/>
              </a:spcAft>
              <a:buSzPts val="1400"/>
              <a:buChar char="■"/>
              <a:defRPr/>
            </a:lvl6pPr>
            <a:lvl7pPr indent="-317500" lvl="6" marL="3200400" rtl="0">
              <a:lnSpc>
                <a:spcPct val="100000"/>
              </a:lnSpc>
              <a:spcBef>
                <a:spcPts val="1600"/>
              </a:spcBef>
              <a:spcAft>
                <a:spcPts val="0"/>
              </a:spcAft>
              <a:buSzPts val="1400"/>
              <a:buChar char="●"/>
              <a:defRPr/>
            </a:lvl7pPr>
            <a:lvl8pPr indent="-317500" lvl="7" marL="3657600" rtl="0">
              <a:lnSpc>
                <a:spcPct val="100000"/>
              </a:lnSpc>
              <a:spcBef>
                <a:spcPts val="1600"/>
              </a:spcBef>
              <a:spcAft>
                <a:spcPts val="0"/>
              </a:spcAft>
              <a:buSzPts val="1400"/>
              <a:buChar char="○"/>
              <a:defRPr/>
            </a:lvl8pPr>
            <a:lvl9pPr indent="-317500" lvl="8" marL="4114800" rtl="0">
              <a:lnSpc>
                <a:spcPct val="100000"/>
              </a:lnSpc>
              <a:spcBef>
                <a:spcPts val="1600"/>
              </a:spcBef>
              <a:spcAft>
                <a:spcPts val="1600"/>
              </a:spcAft>
              <a:buSzPts val="1400"/>
              <a:buChar char="■"/>
              <a:defRPr/>
            </a:lvl9pPr>
          </a:lstStyle>
          <a:p/>
        </p:txBody>
      </p:sp>
      <p:sp>
        <p:nvSpPr>
          <p:cNvPr id="197" name="Google Shape;197;p35"/>
          <p:cNvSpPr txBox="1"/>
          <p:nvPr>
            <p:ph type="title"/>
          </p:nvPr>
        </p:nvSpPr>
        <p:spPr>
          <a:xfrm>
            <a:off x="4914900" y="540000"/>
            <a:ext cx="3162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98" name="Google Shape;198;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FFFFFF"/>
        </a:solidFill>
      </p:bgPr>
    </p:bg>
    <p:spTree>
      <p:nvGrpSpPr>
        <p:cNvPr id="199" name="Shape 199"/>
        <p:cNvGrpSpPr/>
        <p:nvPr/>
      </p:nvGrpSpPr>
      <p:grpSpPr>
        <a:xfrm>
          <a:off x="0" y="0"/>
          <a:ext cx="0" cy="0"/>
          <a:chOff x="0" y="0"/>
          <a:chExt cx="0" cy="0"/>
        </a:xfrm>
      </p:grpSpPr>
      <p:sp>
        <p:nvSpPr>
          <p:cNvPr id="200" name="Google Shape;200;p36"/>
          <p:cNvSpPr txBox="1"/>
          <p:nvPr>
            <p:ph type="title"/>
          </p:nvPr>
        </p:nvSpPr>
        <p:spPr>
          <a:xfrm>
            <a:off x="720000" y="613050"/>
            <a:ext cx="7704000" cy="1181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4800"/>
              <a:buNone/>
              <a:defRPr sz="4800">
                <a:solidFill>
                  <a:srgbClr val="000000"/>
                </a:solidFill>
              </a:defRPr>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201" name="Google Shape;201;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02" name="Shape 202"/>
        <p:cNvGrpSpPr/>
        <p:nvPr/>
      </p:nvGrpSpPr>
      <p:grpSpPr>
        <a:xfrm>
          <a:off x="0" y="0"/>
          <a:ext cx="0" cy="0"/>
          <a:chOff x="0" y="0"/>
          <a:chExt cx="0" cy="0"/>
        </a:xfrm>
      </p:grpSpPr>
      <p:sp>
        <p:nvSpPr>
          <p:cNvPr id="203" name="Google Shape;203;p37"/>
          <p:cNvSpPr/>
          <p:nvPr/>
        </p:nvSpPr>
        <p:spPr>
          <a:xfrm>
            <a:off x="4572000" y="-125"/>
            <a:ext cx="4572000" cy="5143500"/>
          </a:xfrm>
          <a:prstGeom prst="rect">
            <a:avLst/>
          </a:prstGeom>
          <a:solidFill>
            <a:srgbClr val="FFB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7"/>
          <p:cNvSpPr txBox="1"/>
          <p:nvPr>
            <p:ph type="title"/>
          </p:nvPr>
        </p:nvSpPr>
        <p:spPr>
          <a:xfrm>
            <a:off x="720000" y="1185550"/>
            <a:ext cx="3709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05" name="Google Shape;205;p37"/>
          <p:cNvSpPr txBox="1"/>
          <p:nvPr>
            <p:ph idx="1" type="subTitle"/>
          </p:nvPr>
        </p:nvSpPr>
        <p:spPr>
          <a:xfrm>
            <a:off x="720000" y="2898325"/>
            <a:ext cx="3709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06" name="Google Shape;206;p37"/>
          <p:cNvSpPr txBox="1"/>
          <p:nvPr>
            <p:ph idx="2" type="body"/>
          </p:nvPr>
        </p:nvSpPr>
        <p:spPr>
          <a:xfrm>
            <a:off x="4939500" y="540000"/>
            <a:ext cx="3484500" cy="40635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rgbClr val="FFFFFF"/>
              </a:buClr>
              <a:buSzPts val="1800"/>
              <a:buChar char="●"/>
              <a:defRPr>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17500" lvl="3" marL="1828800" rtl="0">
              <a:spcBef>
                <a:spcPts val="1600"/>
              </a:spcBef>
              <a:spcAft>
                <a:spcPts val="0"/>
              </a:spcAft>
              <a:buClr>
                <a:srgbClr val="FFFFFF"/>
              </a:buClr>
              <a:buSzPts val="1400"/>
              <a:buChar char="●"/>
              <a:defRPr>
                <a:solidFill>
                  <a:srgbClr val="FFFFFF"/>
                </a:solidFill>
              </a:defRPr>
            </a:lvl4pPr>
            <a:lvl5pPr indent="-317500" lvl="4" marL="2286000" rtl="0">
              <a:spcBef>
                <a:spcPts val="1600"/>
              </a:spcBef>
              <a:spcAft>
                <a:spcPts val="0"/>
              </a:spcAft>
              <a:buClr>
                <a:srgbClr val="FFFFFF"/>
              </a:buClr>
              <a:buSzPts val="1400"/>
              <a:buChar char="○"/>
              <a:defRPr>
                <a:solidFill>
                  <a:srgbClr val="FFFFFF"/>
                </a:solidFill>
              </a:defRPr>
            </a:lvl5pPr>
            <a:lvl6pPr indent="-317500" lvl="5" marL="2743200" rtl="0">
              <a:spcBef>
                <a:spcPts val="1600"/>
              </a:spcBef>
              <a:spcAft>
                <a:spcPts val="0"/>
              </a:spcAft>
              <a:buClr>
                <a:srgbClr val="FFFFFF"/>
              </a:buClr>
              <a:buSzPts val="1400"/>
              <a:buChar char="■"/>
              <a:defRPr>
                <a:solidFill>
                  <a:srgbClr val="FFFFFF"/>
                </a:solidFill>
              </a:defRPr>
            </a:lvl6pPr>
            <a:lvl7pPr indent="-317500" lvl="6" marL="3200400" rtl="0">
              <a:spcBef>
                <a:spcPts val="1600"/>
              </a:spcBef>
              <a:spcAft>
                <a:spcPts val="0"/>
              </a:spcAft>
              <a:buClr>
                <a:srgbClr val="FFFFFF"/>
              </a:buClr>
              <a:buSzPts val="1400"/>
              <a:buChar char="●"/>
              <a:defRPr>
                <a:solidFill>
                  <a:srgbClr val="FFFFFF"/>
                </a:solidFill>
              </a:defRPr>
            </a:lvl7pPr>
            <a:lvl8pPr indent="-317500" lvl="7" marL="3657600" rtl="0">
              <a:spcBef>
                <a:spcPts val="1600"/>
              </a:spcBef>
              <a:spcAft>
                <a:spcPts val="0"/>
              </a:spcAft>
              <a:buClr>
                <a:srgbClr val="FFFFFF"/>
              </a:buClr>
              <a:buSzPts val="1400"/>
              <a:buChar char="○"/>
              <a:defRPr>
                <a:solidFill>
                  <a:srgbClr val="FFFFFF"/>
                </a:solidFill>
              </a:defRPr>
            </a:lvl8pPr>
            <a:lvl9pPr indent="-317500" lvl="8" marL="4114800" rtl="0">
              <a:spcBef>
                <a:spcPts val="1600"/>
              </a:spcBef>
              <a:spcAft>
                <a:spcPts val="1600"/>
              </a:spcAft>
              <a:buClr>
                <a:srgbClr val="FFFFFF"/>
              </a:buClr>
              <a:buSzPts val="1400"/>
              <a:buChar char="■"/>
              <a:defRPr>
                <a:solidFill>
                  <a:srgbClr val="FFFFFF"/>
                </a:solidFill>
              </a:defRPr>
            </a:lvl9pPr>
          </a:lstStyle>
          <a:p/>
        </p:txBody>
      </p:sp>
      <p:sp>
        <p:nvSpPr>
          <p:cNvPr id="207" name="Google Shape;207;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8" name="Shape 208"/>
        <p:cNvGrpSpPr/>
        <p:nvPr/>
      </p:nvGrpSpPr>
      <p:grpSpPr>
        <a:xfrm>
          <a:off x="0" y="0"/>
          <a:ext cx="0" cy="0"/>
          <a:chOff x="0" y="0"/>
          <a:chExt cx="0" cy="0"/>
        </a:xfrm>
      </p:grpSpPr>
      <p:sp>
        <p:nvSpPr>
          <p:cNvPr id="209" name="Google Shape;209;p38"/>
          <p:cNvSpPr txBox="1"/>
          <p:nvPr>
            <p:ph idx="1" type="body"/>
          </p:nvPr>
        </p:nvSpPr>
        <p:spPr>
          <a:xfrm>
            <a:off x="720000" y="4162425"/>
            <a:ext cx="7704000" cy="4410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400"/>
              <a:buNone/>
              <a:defRPr sz="1400"/>
            </a:lvl1pPr>
          </a:lstStyle>
          <a:p/>
        </p:txBody>
      </p:sp>
      <p:sp>
        <p:nvSpPr>
          <p:cNvPr id="210" name="Google Shape;210;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11" name="Shape 211"/>
        <p:cNvGrpSpPr/>
        <p:nvPr/>
      </p:nvGrpSpPr>
      <p:grpSpPr>
        <a:xfrm>
          <a:off x="0" y="0"/>
          <a:ext cx="0" cy="0"/>
          <a:chOff x="0" y="0"/>
          <a:chExt cx="0" cy="0"/>
        </a:xfrm>
      </p:grpSpPr>
      <p:sp>
        <p:nvSpPr>
          <p:cNvPr id="212" name="Google Shape;212;p39"/>
          <p:cNvSpPr txBox="1"/>
          <p:nvPr>
            <p:ph hasCustomPrompt="1" type="title"/>
          </p:nvPr>
        </p:nvSpPr>
        <p:spPr>
          <a:xfrm>
            <a:off x="622763" y="2390125"/>
            <a:ext cx="7704000" cy="17895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7000"/>
              <a:buNone/>
              <a:defRPr sz="8000">
                <a:solidFill>
                  <a:srgbClr val="000000"/>
                </a:solidFill>
              </a:defRPr>
            </a:lvl1pPr>
            <a:lvl2pPr lvl="1" rtl="0">
              <a:spcBef>
                <a:spcPts val="0"/>
              </a:spcBef>
              <a:spcAft>
                <a:spcPts val="0"/>
              </a:spcAft>
              <a:buClr>
                <a:srgbClr val="FFFFFF"/>
              </a:buClr>
              <a:buSzPts val="7000"/>
              <a:buNone/>
              <a:defRPr sz="7000">
                <a:solidFill>
                  <a:srgbClr val="FFFFFF"/>
                </a:solidFill>
              </a:defRPr>
            </a:lvl2pPr>
            <a:lvl3pPr lvl="2" rtl="0">
              <a:spcBef>
                <a:spcPts val="0"/>
              </a:spcBef>
              <a:spcAft>
                <a:spcPts val="0"/>
              </a:spcAft>
              <a:buClr>
                <a:srgbClr val="FFFFFF"/>
              </a:buClr>
              <a:buSzPts val="7000"/>
              <a:buNone/>
              <a:defRPr sz="7000">
                <a:solidFill>
                  <a:srgbClr val="FFFFFF"/>
                </a:solidFill>
              </a:defRPr>
            </a:lvl3pPr>
            <a:lvl4pPr lvl="3" rtl="0">
              <a:spcBef>
                <a:spcPts val="0"/>
              </a:spcBef>
              <a:spcAft>
                <a:spcPts val="0"/>
              </a:spcAft>
              <a:buClr>
                <a:srgbClr val="FFFFFF"/>
              </a:buClr>
              <a:buSzPts val="7000"/>
              <a:buNone/>
              <a:defRPr sz="7000">
                <a:solidFill>
                  <a:srgbClr val="FFFFFF"/>
                </a:solidFill>
              </a:defRPr>
            </a:lvl4pPr>
            <a:lvl5pPr lvl="4" rtl="0">
              <a:spcBef>
                <a:spcPts val="0"/>
              </a:spcBef>
              <a:spcAft>
                <a:spcPts val="0"/>
              </a:spcAft>
              <a:buClr>
                <a:srgbClr val="FFFFFF"/>
              </a:buClr>
              <a:buSzPts val="7000"/>
              <a:buNone/>
              <a:defRPr sz="7000">
                <a:solidFill>
                  <a:srgbClr val="FFFFFF"/>
                </a:solidFill>
              </a:defRPr>
            </a:lvl5pPr>
            <a:lvl6pPr lvl="5" rtl="0">
              <a:spcBef>
                <a:spcPts val="0"/>
              </a:spcBef>
              <a:spcAft>
                <a:spcPts val="0"/>
              </a:spcAft>
              <a:buClr>
                <a:srgbClr val="FFFFFF"/>
              </a:buClr>
              <a:buSzPts val="7000"/>
              <a:buNone/>
              <a:defRPr sz="7000">
                <a:solidFill>
                  <a:srgbClr val="FFFFFF"/>
                </a:solidFill>
              </a:defRPr>
            </a:lvl6pPr>
            <a:lvl7pPr lvl="6" rtl="0">
              <a:spcBef>
                <a:spcPts val="0"/>
              </a:spcBef>
              <a:spcAft>
                <a:spcPts val="0"/>
              </a:spcAft>
              <a:buClr>
                <a:srgbClr val="FFFFFF"/>
              </a:buClr>
              <a:buSzPts val="7000"/>
              <a:buNone/>
              <a:defRPr sz="7000">
                <a:solidFill>
                  <a:srgbClr val="FFFFFF"/>
                </a:solidFill>
              </a:defRPr>
            </a:lvl7pPr>
            <a:lvl8pPr lvl="7" rtl="0">
              <a:spcBef>
                <a:spcPts val="0"/>
              </a:spcBef>
              <a:spcAft>
                <a:spcPts val="0"/>
              </a:spcAft>
              <a:buClr>
                <a:srgbClr val="FFFFFF"/>
              </a:buClr>
              <a:buSzPts val="7000"/>
              <a:buNone/>
              <a:defRPr sz="7000">
                <a:solidFill>
                  <a:srgbClr val="FFFFFF"/>
                </a:solidFill>
              </a:defRPr>
            </a:lvl8pPr>
            <a:lvl9pPr lvl="8" rtl="0">
              <a:spcBef>
                <a:spcPts val="0"/>
              </a:spcBef>
              <a:spcAft>
                <a:spcPts val="0"/>
              </a:spcAft>
              <a:buClr>
                <a:srgbClr val="FFFFFF"/>
              </a:buClr>
              <a:buSzPts val="7000"/>
              <a:buNone/>
              <a:defRPr sz="7000">
                <a:solidFill>
                  <a:srgbClr val="FFFFFF"/>
                </a:solidFill>
              </a:defRPr>
            </a:lvl9pPr>
          </a:lstStyle>
          <a:p>
            <a:r>
              <a:t>xx%</a:t>
            </a:r>
          </a:p>
        </p:txBody>
      </p:sp>
      <p:sp>
        <p:nvSpPr>
          <p:cNvPr id="213" name="Google Shape;213;p39"/>
          <p:cNvSpPr txBox="1"/>
          <p:nvPr>
            <p:ph idx="1" type="subTitle"/>
          </p:nvPr>
        </p:nvSpPr>
        <p:spPr>
          <a:xfrm>
            <a:off x="613775" y="4171175"/>
            <a:ext cx="6964500" cy="43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1800"/>
              <a:buNone/>
              <a:defRPr>
                <a:solidFill>
                  <a:srgbClr val="FFFFFF"/>
                </a:solidFill>
                <a:highlight>
                  <a:schemeClr val="accent6"/>
                </a:highligh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14" name="Google Shape;214;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5" name="Shape 215"/>
        <p:cNvGrpSpPr/>
        <p:nvPr/>
      </p:nvGrpSpPr>
      <p:grpSpPr>
        <a:xfrm>
          <a:off x="0" y="0"/>
          <a:ext cx="0" cy="0"/>
          <a:chOff x="0" y="0"/>
          <a:chExt cx="0" cy="0"/>
        </a:xfrm>
      </p:grpSpPr>
      <p:sp>
        <p:nvSpPr>
          <p:cNvPr id="216" name="Google Shape;216;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CUSTOM">
    <p:spTree>
      <p:nvGrpSpPr>
        <p:cNvPr id="217" name="Shape 217"/>
        <p:cNvGrpSpPr/>
        <p:nvPr/>
      </p:nvGrpSpPr>
      <p:grpSpPr>
        <a:xfrm>
          <a:off x="0" y="0"/>
          <a:ext cx="0" cy="0"/>
          <a:chOff x="0" y="0"/>
          <a:chExt cx="0" cy="0"/>
        </a:xfrm>
      </p:grpSpPr>
      <p:sp>
        <p:nvSpPr>
          <p:cNvPr id="218" name="Google Shape;218;p41"/>
          <p:cNvSpPr/>
          <p:nvPr/>
        </p:nvSpPr>
        <p:spPr>
          <a:xfrm>
            <a:off x="152400" y="166550"/>
            <a:ext cx="6058800" cy="1234200"/>
          </a:xfrm>
          <a:prstGeom prst="rect">
            <a:avLst/>
          </a:prstGeom>
          <a:solidFill>
            <a:srgbClr val="FFB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41"/>
          <p:cNvSpPr txBox="1"/>
          <p:nvPr>
            <p:ph hasCustomPrompt="1" type="title"/>
          </p:nvPr>
        </p:nvSpPr>
        <p:spPr>
          <a:xfrm>
            <a:off x="720000" y="2132600"/>
            <a:ext cx="900000" cy="669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3500"/>
              <a:buNone/>
              <a:defRPr sz="3500">
                <a:solidFill>
                  <a:srgbClr val="000000"/>
                </a:solidFill>
              </a:defRPr>
            </a:lvl1pPr>
            <a:lvl2pPr lvl="1" rtl="0" algn="ctr">
              <a:spcBef>
                <a:spcPts val="0"/>
              </a:spcBef>
              <a:spcAft>
                <a:spcPts val="0"/>
              </a:spcAft>
              <a:buClr>
                <a:srgbClr val="000000"/>
              </a:buClr>
              <a:buSzPts val="5000"/>
              <a:buNone/>
              <a:defRPr sz="5000">
                <a:solidFill>
                  <a:srgbClr val="000000"/>
                </a:solidFill>
              </a:defRPr>
            </a:lvl2pPr>
            <a:lvl3pPr lvl="2" rtl="0" algn="ctr">
              <a:spcBef>
                <a:spcPts val="0"/>
              </a:spcBef>
              <a:spcAft>
                <a:spcPts val="0"/>
              </a:spcAft>
              <a:buClr>
                <a:srgbClr val="000000"/>
              </a:buClr>
              <a:buSzPts val="5000"/>
              <a:buNone/>
              <a:defRPr sz="5000">
                <a:solidFill>
                  <a:srgbClr val="000000"/>
                </a:solidFill>
              </a:defRPr>
            </a:lvl3pPr>
            <a:lvl4pPr lvl="3" rtl="0" algn="ctr">
              <a:spcBef>
                <a:spcPts val="0"/>
              </a:spcBef>
              <a:spcAft>
                <a:spcPts val="0"/>
              </a:spcAft>
              <a:buClr>
                <a:srgbClr val="000000"/>
              </a:buClr>
              <a:buSzPts val="5000"/>
              <a:buNone/>
              <a:defRPr sz="5000">
                <a:solidFill>
                  <a:srgbClr val="000000"/>
                </a:solidFill>
              </a:defRPr>
            </a:lvl4pPr>
            <a:lvl5pPr lvl="4" rtl="0" algn="ctr">
              <a:spcBef>
                <a:spcPts val="0"/>
              </a:spcBef>
              <a:spcAft>
                <a:spcPts val="0"/>
              </a:spcAft>
              <a:buClr>
                <a:srgbClr val="000000"/>
              </a:buClr>
              <a:buSzPts val="5000"/>
              <a:buNone/>
              <a:defRPr sz="5000">
                <a:solidFill>
                  <a:srgbClr val="000000"/>
                </a:solidFill>
              </a:defRPr>
            </a:lvl5pPr>
            <a:lvl6pPr lvl="5" rtl="0" algn="ctr">
              <a:spcBef>
                <a:spcPts val="0"/>
              </a:spcBef>
              <a:spcAft>
                <a:spcPts val="0"/>
              </a:spcAft>
              <a:buClr>
                <a:srgbClr val="000000"/>
              </a:buClr>
              <a:buSzPts val="5000"/>
              <a:buNone/>
              <a:defRPr sz="5000">
                <a:solidFill>
                  <a:srgbClr val="000000"/>
                </a:solidFill>
              </a:defRPr>
            </a:lvl6pPr>
            <a:lvl7pPr lvl="6" rtl="0" algn="ctr">
              <a:spcBef>
                <a:spcPts val="0"/>
              </a:spcBef>
              <a:spcAft>
                <a:spcPts val="0"/>
              </a:spcAft>
              <a:buClr>
                <a:srgbClr val="000000"/>
              </a:buClr>
              <a:buSzPts val="5000"/>
              <a:buNone/>
              <a:defRPr sz="5000">
                <a:solidFill>
                  <a:srgbClr val="000000"/>
                </a:solidFill>
              </a:defRPr>
            </a:lvl7pPr>
            <a:lvl8pPr lvl="7" rtl="0" algn="ctr">
              <a:spcBef>
                <a:spcPts val="0"/>
              </a:spcBef>
              <a:spcAft>
                <a:spcPts val="0"/>
              </a:spcAft>
              <a:buClr>
                <a:srgbClr val="000000"/>
              </a:buClr>
              <a:buSzPts val="5000"/>
              <a:buNone/>
              <a:defRPr sz="5000">
                <a:solidFill>
                  <a:srgbClr val="000000"/>
                </a:solidFill>
              </a:defRPr>
            </a:lvl8pPr>
            <a:lvl9pPr lvl="8" rtl="0" algn="ctr">
              <a:spcBef>
                <a:spcPts val="0"/>
              </a:spcBef>
              <a:spcAft>
                <a:spcPts val="0"/>
              </a:spcAft>
              <a:buClr>
                <a:srgbClr val="000000"/>
              </a:buClr>
              <a:buSzPts val="5000"/>
              <a:buNone/>
              <a:defRPr sz="5000">
                <a:solidFill>
                  <a:srgbClr val="000000"/>
                </a:solidFill>
              </a:defRPr>
            </a:lvl9pPr>
          </a:lstStyle>
          <a:p>
            <a:r>
              <a:t>xx%</a:t>
            </a:r>
          </a:p>
        </p:txBody>
      </p:sp>
      <p:sp>
        <p:nvSpPr>
          <p:cNvPr id="220" name="Google Shape;220;p41"/>
          <p:cNvSpPr txBox="1"/>
          <p:nvPr>
            <p:ph idx="1" type="subTitle"/>
          </p:nvPr>
        </p:nvSpPr>
        <p:spPr>
          <a:xfrm>
            <a:off x="1938300" y="2004350"/>
            <a:ext cx="2452500" cy="354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atin typeface="Montserrat ExtraBold"/>
                <a:ea typeface="Montserrat ExtraBold"/>
                <a:cs typeface="Montserrat ExtraBold"/>
                <a:sym typeface="Montserrat ExtraBold"/>
              </a:defRPr>
            </a:lvl1pPr>
            <a:lvl2pPr lvl="1" rtl="0">
              <a:spcBef>
                <a:spcPts val="1600"/>
              </a:spcBef>
              <a:spcAft>
                <a:spcPts val="0"/>
              </a:spcAft>
              <a:buNone/>
              <a:defRPr sz="1600">
                <a:latin typeface="Montserrat ExtraBold"/>
                <a:ea typeface="Montserrat ExtraBold"/>
                <a:cs typeface="Montserrat ExtraBold"/>
                <a:sym typeface="Montserrat ExtraBold"/>
              </a:defRPr>
            </a:lvl2pPr>
            <a:lvl3pPr lvl="2" rtl="0">
              <a:spcBef>
                <a:spcPts val="1600"/>
              </a:spcBef>
              <a:spcAft>
                <a:spcPts val="0"/>
              </a:spcAft>
              <a:buNone/>
              <a:defRPr sz="1600">
                <a:latin typeface="Montserrat ExtraBold"/>
                <a:ea typeface="Montserrat ExtraBold"/>
                <a:cs typeface="Montserrat ExtraBold"/>
                <a:sym typeface="Montserrat ExtraBold"/>
              </a:defRPr>
            </a:lvl3pPr>
            <a:lvl4pPr lvl="3" rtl="0">
              <a:spcBef>
                <a:spcPts val="1600"/>
              </a:spcBef>
              <a:spcAft>
                <a:spcPts val="0"/>
              </a:spcAft>
              <a:buNone/>
              <a:defRPr sz="1600">
                <a:latin typeface="Montserrat ExtraBold"/>
                <a:ea typeface="Montserrat ExtraBold"/>
                <a:cs typeface="Montserrat ExtraBold"/>
                <a:sym typeface="Montserrat ExtraBold"/>
              </a:defRPr>
            </a:lvl4pPr>
            <a:lvl5pPr lvl="4" rtl="0">
              <a:spcBef>
                <a:spcPts val="1600"/>
              </a:spcBef>
              <a:spcAft>
                <a:spcPts val="0"/>
              </a:spcAft>
              <a:buNone/>
              <a:defRPr sz="1600">
                <a:latin typeface="Montserrat ExtraBold"/>
                <a:ea typeface="Montserrat ExtraBold"/>
                <a:cs typeface="Montserrat ExtraBold"/>
                <a:sym typeface="Montserrat ExtraBold"/>
              </a:defRPr>
            </a:lvl5pPr>
            <a:lvl6pPr lvl="5" rtl="0">
              <a:spcBef>
                <a:spcPts val="1600"/>
              </a:spcBef>
              <a:spcAft>
                <a:spcPts val="0"/>
              </a:spcAft>
              <a:buNone/>
              <a:defRPr sz="1600">
                <a:latin typeface="Montserrat ExtraBold"/>
                <a:ea typeface="Montserrat ExtraBold"/>
                <a:cs typeface="Montserrat ExtraBold"/>
                <a:sym typeface="Montserrat ExtraBold"/>
              </a:defRPr>
            </a:lvl6pPr>
            <a:lvl7pPr lvl="6" rtl="0">
              <a:spcBef>
                <a:spcPts val="1600"/>
              </a:spcBef>
              <a:spcAft>
                <a:spcPts val="0"/>
              </a:spcAft>
              <a:buNone/>
              <a:defRPr sz="1600">
                <a:latin typeface="Montserrat ExtraBold"/>
                <a:ea typeface="Montserrat ExtraBold"/>
                <a:cs typeface="Montserrat ExtraBold"/>
                <a:sym typeface="Montserrat ExtraBold"/>
              </a:defRPr>
            </a:lvl7pPr>
            <a:lvl8pPr lvl="7" rtl="0">
              <a:spcBef>
                <a:spcPts val="1600"/>
              </a:spcBef>
              <a:spcAft>
                <a:spcPts val="0"/>
              </a:spcAft>
              <a:buNone/>
              <a:defRPr sz="1600">
                <a:latin typeface="Montserrat ExtraBold"/>
                <a:ea typeface="Montserrat ExtraBold"/>
                <a:cs typeface="Montserrat ExtraBold"/>
                <a:sym typeface="Montserrat ExtraBold"/>
              </a:defRPr>
            </a:lvl8pPr>
            <a:lvl9pPr lvl="8" rtl="0">
              <a:spcBef>
                <a:spcPts val="1600"/>
              </a:spcBef>
              <a:spcAft>
                <a:spcPts val="1600"/>
              </a:spcAft>
              <a:buNone/>
              <a:defRPr sz="1600">
                <a:latin typeface="Montserrat ExtraBold"/>
                <a:ea typeface="Montserrat ExtraBold"/>
                <a:cs typeface="Montserrat ExtraBold"/>
                <a:sym typeface="Montserrat ExtraBold"/>
              </a:defRPr>
            </a:lvl9pPr>
          </a:lstStyle>
          <a:p/>
        </p:txBody>
      </p:sp>
      <p:sp>
        <p:nvSpPr>
          <p:cNvPr id="221" name="Google Shape;221;p41"/>
          <p:cNvSpPr txBox="1"/>
          <p:nvPr>
            <p:ph hasCustomPrompt="1" idx="2" type="title"/>
          </p:nvPr>
        </p:nvSpPr>
        <p:spPr>
          <a:xfrm>
            <a:off x="720000" y="3669100"/>
            <a:ext cx="900000" cy="669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3500"/>
              <a:buNone/>
              <a:defRPr sz="3500">
                <a:solidFill>
                  <a:srgbClr val="000000"/>
                </a:solidFill>
              </a:defRPr>
            </a:lvl1pPr>
            <a:lvl2pPr lvl="1" rtl="0" algn="ctr">
              <a:spcBef>
                <a:spcPts val="0"/>
              </a:spcBef>
              <a:spcAft>
                <a:spcPts val="0"/>
              </a:spcAft>
              <a:buClr>
                <a:srgbClr val="000000"/>
              </a:buClr>
              <a:buSzPts val="5000"/>
              <a:buNone/>
              <a:defRPr sz="5000">
                <a:solidFill>
                  <a:srgbClr val="000000"/>
                </a:solidFill>
              </a:defRPr>
            </a:lvl2pPr>
            <a:lvl3pPr lvl="2" rtl="0" algn="ctr">
              <a:spcBef>
                <a:spcPts val="0"/>
              </a:spcBef>
              <a:spcAft>
                <a:spcPts val="0"/>
              </a:spcAft>
              <a:buClr>
                <a:srgbClr val="000000"/>
              </a:buClr>
              <a:buSzPts val="5000"/>
              <a:buNone/>
              <a:defRPr sz="5000">
                <a:solidFill>
                  <a:srgbClr val="000000"/>
                </a:solidFill>
              </a:defRPr>
            </a:lvl3pPr>
            <a:lvl4pPr lvl="3" rtl="0" algn="ctr">
              <a:spcBef>
                <a:spcPts val="0"/>
              </a:spcBef>
              <a:spcAft>
                <a:spcPts val="0"/>
              </a:spcAft>
              <a:buClr>
                <a:srgbClr val="000000"/>
              </a:buClr>
              <a:buSzPts val="5000"/>
              <a:buNone/>
              <a:defRPr sz="5000">
                <a:solidFill>
                  <a:srgbClr val="000000"/>
                </a:solidFill>
              </a:defRPr>
            </a:lvl4pPr>
            <a:lvl5pPr lvl="4" rtl="0" algn="ctr">
              <a:spcBef>
                <a:spcPts val="0"/>
              </a:spcBef>
              <a:spcAft>
                <a:spcPts val="0"/>
              </a:spcAft>
              <a:buClr>
                <a:srgbClr val="000000"/>
              </a:buClr>
              <a:buSzPts val="5000"/>
              <a:buNone/>
              <a:defRPr sz="5000">
                <a:solidFill>
                  <a:srgbClr val="000000"/>
                </a:solidFill>
              </a:defRPr>
            </a:lvl5pPr>
            <a:lvl6pPr lvl="5" rtl="0" algn="ctr">
              <a:spcBef>
                <a:spcPts val="0"/>
              </a:spcBef>
              <a:spcAft>
                <a:spcPts val="0"/>
              </a:spcAft>
              <a:buClr>
                <a:srgbClr val="000000"/>
              </a:buClr>
              <a:buSzPts val="5000"/>
              <a:buNone/>
              <a:defRPr sz="5000">
                <a:solidFill>
                  <a:srgbClr val="000000"/>
                </a:solidFill>
              </a:defRPr>
            </a:lvl6pPr>
            <a:lvl7pPr lvl="6" rtl="0" algn="ctr">
              <a:spcBef>
                <a:spcPts val="0"/>
              </a:spcBef>
              <a:spcAft>
                <a:spcPts val="0"/>
              </a:spcAft>
              <a:buClr>
                <a:srgbClr val="000000"/>
              </a:buClr>
              <a:buSzPts val="5000"/>
              <a:buNone/>
              <a:defRPr sz="5000">
                <a:solidFill>
                  <a:srgbClr val="000000"/>
                </a:solidFill>
              </a:defRPr>
            </a:lvl7pPr>
            <a:lvl8pPr lvl="7" rtl="0" algn="ctr">
              <a:spcBef>
                <a:spcPts val="0"/>
              </a:spcBef>
              <a:spcAft>
                <a:spcPts val="0"/>
              </a:spcAft>
              <a:buClr>
                <a:srgbClr val="000000"/>
              </a:buClr>
              <a:buSzPts val="5000"/>
              <a:buNone/>
              <a:defRPr sz="5000">
                <a:solidFill>
                  <a:srgbClr val="000000"/>
                </a:solidFill>
              </a:defRPr>
            </a:lvl8pPr>
            <a:lvl9pPr lvl="8" rtl="0" algn="ctr">
              <a:spcBef>
                <a:spcPts val="0"/>
              </a:spcBef>
              <a:spcAft>
                <a:spcPts val="0"/>
              </a:spcAft>
              <a:buClr>
                <a:srgbClr val="000000"/>
              </a:buClr>
              <a:buSzPts val="5000"/>
              <a:buNone/>
              <a:defRPr sz="5000">
                <a:solidFill>
                  <a:srgbClr val="000000"/>
                </a:solidFill>
              </a:defRPr>
            </a:lvl9pPr>
          </a:lstStyle>
          <a:p>
            <a:r>
              <a:t>xx%</a:t>
            </a:r>
          </a:p>
        </p:txBody>
      </p:sp>
      <p:sp>
        <p:nvSpPr>
          <p:cNvPr id="222" name="Google Shape;222;p41"/>
          <p:cNvSpPr txBox="1"/>
          <p:nvPr>
            <p:ph idx="3" type="subTitle"/>
          </p:nvPr>
        </p:nvSpPr>
        <p:spPr>
          <a:xfrm>
            <a:off x="1938300" y="3516675"/>
            <a:ext cx="2452500" cy="354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atin typeface="Montserrat ExtraBold"/>
                <a:ea typeface="Montserrat ExtraBold"/>
                <a:cs typeface="Montserrat ExtraBold"/>
                <a:sym typeface="Montserrat ExtraBold"/>
              </a:defRPr>
            </a:lvl1pPr>
            <a:lvl2pPr lvl="1" rtl="0">
              <a:spcBef>
                <a:spcPts val="1600"/>
              </a:spcBef>
              <a:spcAft>
                <a:spcPts val="0"/>
              </a:spcAft>
              <a:buNone/>
              <a:defRPr sz="1600">
                <a:latin typeface="Montserrat ExtraBold"/>
                <a:ea typeface="Montserrat ExtraBold"/>
                <a:cs typeface="Montserrat ExtraBold"/>
                <a:sym typeface="Montserrat ExtraBold"/>
              </a:defRPr>
            </a:lvl2pPr>
            <a:lvl3pPr lvl="2" rtl="0">
              <a:spcBef>
                <a:spcPts val="1600"/>
              </a:spcBef>
              <a:spcAft>
                <a:spcPts val="0"/>
              </a:spcAft>
              <a:buNone/>
              <a:defRPr sz="1600">
                <a:latin typeface="Montserrat ExtraBold"/>
                <a:ea typeface="Montserrat ExtraBold"/>
                <a:cs typeface="Montserrat ExtraBold"/>
                <a:sym typeface="Montserrat ExtraBold"/>
              </a:defRPr>
            </a:lvl3pPr>
            <a:lvl4pPr lvl="3" rtl="0">
              <a:spcBef>
                <a:spcPts val="1600"/>
              </a:spcBef>
              <a:spcAft>
                <a:spcPts val="0"/>
              </a:spcAft>
              <a:buNone/>
              <a:defRPr sz="1600">
                <a:latin typeface="Montserrat ExtraBold"/>
                <a:ea typeface="Montserrat ExtraBold"/>
                <a:cs typeface="Montserrat ExtraBold"/>
                <a:sym typeface="Montserrat ExtraBold"/>
              </a:defRPr>
            </a:lvl4pPr>
            <a:lvl5pPr lvl="4" rtl="0">
              <a:spcBef>
                <a:spcPts val="1600"/>
              </a:spcBef>
              <a:spcAft>
                <a:spcPts val="0"/>
              </a:spcAft>
              <a:buNone/>
              <a:defRPr sz="1600">
                <a:latin typeface="Montserrat ExtraBold"/>
                <a:ea typeface="Montserrat ExtraBold"/>
                <a:cs typeface="Montserrat ExtraBold"/>
                <a:sym typeface="Montserrat ExtraBold"/>
              </a:defRPr>
            </a:lvl5pPr>
            <a:lvl6pPr lvl="5" rtl="0">
              <a:spcBef>
                <a:spcPts val="1600"/>
              </a:spcBef>
              <a:spcAft>
                <a:spcPts val="0"/>
              </a:spcAft>
              <a:buNone/>
              <a:defRPr sz="1600">
                <a:latin typeface="Montserrat ExtraBold"/>
                <a:ea typeface="Montserrat ExtraBold"/>
                <a:cs typeface="Montserrat ExtraBold"/>
                <a:sym typeface="Montserrat ExtraBold"/>
              </a:defRPr>
            </a:lvl6pPr>
            <a:lvl7pPr lvl="6" rtl="0">
              <a:spcBef>
                <a:spcPts val="1600"/>
              </a:spcBef>
              <a:spcAft>
                <a:spcPts val="0"/>
              </a:spcAft>
              <a:buNone/>
              <a:defRPr sz="1600">
                <a:latin typeface="Montserrat ExtraBold"/>
                <a:ea typeface="Montserrat ExtraBold"/>
                <a:cs typeface="Montserrat ExtraBold"/>
                <a:sym typeface="Montserrat ExtraBold"/>
              </a:defRPr>
            </a:lvl7pPr>
            <a:lvl8pPr lvl="7" rtl="0">
              <a:spcBef>
                <a:spcPts val="1600"/>
              </a:spcBef>
              <a:spcAft>
                <a:spcPts val="0"/>
              </a:spcAft>
              <a:buNone/>
              <a:defRPr sz="1600">
                <a:latin typeface="Montserrat ExtraBold"/>
                <a:ea typeface="Montserrat ExtraBold"/>
                <a:cs typeface="Montserrat ExtraBold"/>
                <a:sym typeface="Montserrat ExtraBold"/>
              </a:defRPr>
            </a:lvl8pPr>
            <a:lvl9pPr lvl="8" rtl="0">
              <a:spcBef>
                <a:spcPts val="1600"/>
              </a:spcBef>
              <a:spcAft>
                <a:spcPts val="1600"/>
              </a:spcAft>
              <a:buNone/>
              <a:defRPr sz="1600">
                <a:latin typeface="Montserrat ExtraBold"/>
                <a:ea typeface="Montserrat ExtraBold"/>
                <a:cs typeface="Montserrat ExtraBold"/>
                <a:sym typeface="Montserrat ExtraBold"/>
              </a:defRPr>
            </a:lvl9pPr>
          </a:lstStyle>
          <a:p/>
        </p:txBody>
      </p:sp>
      <p:sp>
        <p:nvSpPr>
          <p:cNvPr id="223" name="Google Shape;223;p41"/>
          <p:cNvSpPr txBox="1"/>
          <p:nvPr>
            <p:ph hasCustomPrompt="1" idx="4" type="title"/>
          </p:nvPr>
        </p:nvSpPr>
        <p:spPr>
          <a:xfrm>
            <a:off x="4752900" y="2132600"/>
            <a:ext cx="900000" cy="669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3500"/>
              <a:buNone/>
              <a:defRPr sz="3500">
                <a:solidFill>
                  <a:srgbClr val="000000"/>
                </a:solidFill>
              </a:defRPr>
            </a:lvl1pPr>
            <a:lvl2pPr lvl="1" rtl="0" algn="ctr">
              <a:spcBef>
                <a:spcPts val="0"/>
              </a:spcBef>
              <a:spcAft>
                <a:spcPts val="0"/>
              </a:spcAft>
              <a:buClr>
                <a:srgbClr val="000000"/>
              </a:buClr>
              <a:buSzPts val="5000"/>
              <a:buNone/>
              <a:defRPr sz="5000">
                <a:solidFill>
                  <a:srgbClr val="000000"/>
                </a:solidFill>
              </a:defRPr>
            </a:lvl2pPr>
            <a:lvl3pPr lvl="2" rtl="0" algn="ctr">
              <a:spcBef>
                <a:spcPts val="0"/>
              </a:spcBef>
              <a:spcAft>
                <a:spcPts val="0"/>
              </a:spcAft>
              <a:buClr>
                <a:srgbClr val="000000"/>
              </a:buClr>
              <a:buSzPts val="5000"/>
              <a:buNone/>
              <a:defRPr sz="5000">
                <a:solidFill>
                  <a:srgbClr val="000000"/>
                </a:solidFill>
              </a:defRPr>
            </a:lvl3pPr>
            <a:lvl4pPr lvl="3" rtl="0" algn="ctr">
              <a:spcBef>
                <a:spcPts val="0"/>
              </a:spcBef>
              <a:spcAft>
                <a:spcPts val="0"/>
              </a:spcAft>
              <a:buClr>
                <a:srgbClr val="000000"/>
              </a:buClr>
              <a:buSzPts val="5000"/>
              <a:buNone/>
              <a:defRPr sz="5000">
                <a:solidFill>
                  <a:srgbClr val="000000"/>
                </a:solidFill>
              </a:defRPr>
            </a:lvl4pPr>
            <a:lvl5pPr lvl="4" rtl="0" algn="ctr">
              <a:spcBef>
                <a:spcPts val="0"/>
              </a:spcBef>
              <a:spcAft>
                <a:spcPts val="0"/>
              </a:spcAft>
              <a:buClr>
                <a:srgbClr val="000000"/>
              </a:buClr>
              <a:buSzPts val="5000"/>
              <a:buNone/>
              <a:defRPr sz="5000">
                <a:solidFill>
                  <a:srgbClr val="000000"/>
                </a:solidFill>
              </a:defRPr>
            </a:lvl5pPr>
            <a:lvl6pPr lvl="5" rtl="0" algn="ctr">
              <a:spcBef>
                <a:spcPts val="0"/>
              </a:spcBef>
              <a:spcAft>
                <a:spcPts val="0"/>
              </a:spcAft>
              <a:buClr>
                <a:srgbClr val="000000"/>
              </a:buClr>
              <a:buSzPts val="5000"/>
              <a:buNone/>
              <a:defRPr sz="5000">
                <a:solidFill>
                  <a:srgbClr val="000000"/>
                </a:solidFill>
              </a:defRPr>
            </a:lvl6pPr>
            <a:lvl7pPr lvl="6" rtl="0" algn="ctr">
              <a:spcBef>
                <a:spcPts val="0"/>
              </a:spcBef>
              <a:spcAft>
                <a:spcPts val="0"/>
              </a:spcAft>
              <a:buClr>
                <a:srgbClr val="000000"/>
              </a:buClr>
              <a:buSzPts val="5000"/>
              <a:buNone/>
              <a:defRPr sz="5000">
                <a:solidFill>
                  <a:srgbClr val="000000"/>
                </a:solidFill>
              </a:defRPr>
            </a:lvl7pPr>
            <a:lvl8pPr lvl="7" rtl="0" algn="ctr">
              <a:spcBef>
                <a:spcPts val="0"/>
              </a:spcBef>
              <a:spcAft>
                <a:spcPts val="0"/>
              </a:spcAft>
              <a:buClr>
                <a:srgbClr val="000000"/>
              </a:buClr>
              <a:buSzPts val="5000"/>
              <a:buNone/>
              <a:defRPr sz="5000">
                <a:solidFill>
                  <a:srgbClr val="000000"/>
                </a:solidFill>
              </a:defRPr>
            </a:lvl8pPr>
            <a:lvl9pPr lvl="8" rtl="0" algn="ctr">
              <a:spcBef>
                <a:spcPts val="0"/>
              </a:spcBef>
              <a:spcAft>
                <a:spcPts val="0"/>
              </a:spcAft>
              <a:buClr>
                <a:srgbClr val="000000"/>
              </a:buClr>
              <a:buSzPts val="5000"/>
              <a:buNone/>
              <a:defRPr sz="5000">
                <a:solidFill>
                  <a:srgbClr val="000000"/>
                </a:solidFill>
              </a:defRPr>
            </a:lvl9pPr>
          </a:lstStyle>
          <a:p>
            <a:r>
              <a:t>xx%</a:t>
            </a:r>
          </a:p>
        </p:txBody>
      </p:sp>
      <p:sp>
        <p:nvSpPr>
          <p:cNvPr id="224" name="Google Shape;224;p41"/>
          <p:cNvSpPr txBox="1"/>
          <p:nvPr>
            <p:ph idx="5" type="subTitle"/>
          </p:nvPr>
        </p:nvSpPr>
        <p:spPr>
          <a:xfrm>
            <a:off x="5971200" y="2004350"/>
            <a:ext cx="2452500" cy="354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atin typeface="Montserrat ExtraBold"/>
                <a:ea typeface="Montserrat ExtraBold"/>
                <a:cs typeface="Montserrat ExtraBold"/>
                <a:sym typeface="Montserrat ExtraBold"/>
              </a:defRPr>
            </a:lvl1pPr>
            <a:lvl2pPr lvl="1" rtl="0">
              <a:spcBef>
                <a:spcPts val="1600"/>
              </a:spcBef>
              <a:spcAft>
                <a:spcPts val="0"/>
              </a:spcAft>
              <a:buNone/>
              <a:defRPr sz="1600">
                <a:latin typeface="Montserrat ExtraBold"/>
                <a:ea typeface="Montserrat ExtraBold"/>
                <a:cs typeface="Montserrat ExtraBold"/>
                <a:sym typeface="Montserrat ExtraBold"/>
              </a:defRPr>
            </a:lvl2pPr>
            <a:lvl3pPr lvl="2" rtl="0">
              <a:spcBef>
                <a:spcPts val="1600"/>
              </a:spcBef>
              <a:spcAft>
                <a:spcPts val="0"/>
              </a:spcAft>
              <a:buNone/>
              <a:defRPr sz="1600">
                <a:latin typeface="Montserrat ExtraBold"/>
                <a:ea typeface="Montserrat ExtraBold"/>
                <a:cs typeface="Montserrat ExtraBold"/>
                <a:sym typeface="Montserrat ExtraBold"/>
              </a:defRPr>
            </a:lvl3pPr>
            <a:lvl4pPr lvl="3" rtl="0">
              <a:spcBef>
                <a:spcPts val="1600"/>
              </a:spcBef>
              <a:spcAft>
                <a:spcPts val="0"/>
              </a:spcAft>
              <a:buNone/>
              <a:defRPr sz="1600">
                <a:latin typeface="Montserrat ExtraBold"/>
                <a:ea typeface="Montserrat ExtraBold"/>
                <a:cs typeface="Montserrat ExtraBold"/>
                <a:sym typeface="Montserrat ExtraBold"/>
              </a:defRPr>
            </a:lvl4pPr>
            <a:lvl5pPr lvl="4" rtl="0">
              <a:spcBef>
                <a:spcPts val="1600"/>
              </a:spcBef>
              <a:spcAft>
                <a:spcPts val="0"/>
              </a:spcAft>
              <a:buNone/>
              <a:defRPr sz="1600">
                <a:latin typeface="Montserrat ExtraBold"/>
                <a:ea typeface="Montserrat ExtraBold"/>
                <a:cs typeface="Montserrat ExtraBold"/>
                <a:sym typeface="Montserrat ExtraBold"/>
              </a:defRPr>
            </a:lvl5pPr>
            <a:lvl6pPr lvl="5" rtl="0">
              <a:spcBef>
                <a:spcPts val="1600"/>
              </a:spcBef>
              <a:spcAft>
                <a:spcPts val="0"/>
              </a:spcAft>
              <a:buNone/>
              <a:defRPr sz="1600">
                <a:latin typeface="Montserrat ExtraBold"/>
                <a:ea typeface="Montserrat ExtraBold"/>
                <a:cs typeface="Montserrat ExtraBold"/>
                <a:sym typeface="Montserrat ExtraBold"/>
              </a:defRPr>
            </a:lvl6pPr>
            <a:lvl7pPr lvl="6" rtl="0">
              <a:spcBef>
                <a:spcPts val="1600"/>
              </a:spcBef>
              <a:spcAft>
                <a:spcPts val="0"/>
              </a:spcAft>
              <a:buNone/>
              <a:defRPr sz="1600">
                <a:latin typeface="Montserrat ExtraBold"/>
                <a:ea typeface="Montserrat ExtraBold"/>
                <a:cs typeface="Montserrat ExtraBold"/>
                <a:sym typeface="Montserrat ExtraBold"/>
              </a:defRPr>
            </a:lvl7pPr>
            <a:lvl8pPr lvl="7" rtl="0">
              <a:spcBef>
                <a:spcPts val="1600"/>
              </a:spcBef>
              <a:spcAft>
                <a:spcPts val="0"/>
              </a:spcAft>
              <a:buNone/>
              <a:defRPr sz="1600">
                <a:latin typeface="Montserrat ExtraBold"/>
                <a:ea typeface="Montserrat ExtraBold"/>
                <a:cs typeface="Montserrat ExtraBold"/>
                <a:sym typeface="Montserrat ExtraBold"/>
              </a:defRPr>
            </a:lvl8pPr>
            <a:lvl9pPr lvl="8" rtl="0">
              <a:spcBef>
                <a:spcPts val="1600"/>
              </a:spcBef>
              <a:spcAft>
                <a:spcPts val="1600"/>
              </a:spcAft>
              <a:buNone/>
              <a:defRPr sz="1600">
                <a:latin typeface="Montserrat ExtraBold"/>
                <a:ea typeface="Montserrat ExtraBold"/>
                <a:cs typeface="Montserrat ExtraBold"/>
                <a:sym typeface="Montserrat ExtraBold"/>
              </a:defRPr>
            </a:lvl9pPr>
          </a:lstStyle>
          <a:p/>
        </p:txBody>
      </p:sp>
      <p:sp>
        <p:nvSpPr>
          <p:cNvPr id="225" name="Google Shape;225;p41"/>
          <p:cNvSpPr txBox="1"/>
          <p:nvPr>
            <p:ph hasCustomPrompt="1" idx="6" type="title"/>
          </p:nvPr>
        </p:nvSpPr>
        <p:spPr>
          <a:xfrm>
            <a:off x="4752900" y="3669100"/>
            <a:ext cx="900000" cy="669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3500"/>
              <a:buNone/>
              <a:defRPr sz="3500">
                <a:solidFill>
                  <a:srgbClr val="000000"/>
                </a:solidFill>
              </a:defRPr>
            </a:lvl1pPr>
            <a:lvl2pPr lvl="1" rtl="0" algn="ctr">
              <a:spcBef>
                <a:spcPts val="0"/>
              </a:spcBef>
              <a:spcAft>
                <a:spcPts val="0"/>
              </a:spcAft>
              <a:buClr>
                <a:srgbClr val="000000"/>
              </a:buClr>
              <a:buSzPts val="5000"/>
              <a:buNone/>
              <a:defRPr sz="5000">
                <a:solidFill>
                  <a:srgbClr val="000000"/>
                </a:solidFill>
              </a:defRPr>
            </a:lvl2pPr>
            <a:lvl3pPr lvl="2" rtl="0" algn="ctr">
              <a:spcBef>
                <a:spcPts val="0"/>
              </a:spcBef>
              <a:spcAft>
                <a:spcPts val="0"/>
              </a:spcAft>
              <a:buClr>
                <a:srgbClr val="000000"/>
              </a:buClr>
              <a:buSzPts val="5000"/>
              <a:buNone/>
              <a:defRPr sz="5000">
                <a:solidFill>
                  <a:srgbClr val="000000"/>
                </a:solidFill>
              </a:defRPr>
            </a:lvl3pPr>
            <a:lvl4pPr lvl="3" rtl="0" algn="ctr">
              <a:spcBef>
                <a:spcPts val="0"/>
              </a:spcBef>
              <a:spcAft>
                <a:spcPts val="0"/>
              </a:spcAft>
              <a:buClr>
                <a:srgbClr val="000000"/>
              </a:buClr>
              <a:buSzPts val="5000"/>
              <a:buNone/>
              <a:defRPr sz="5000">
                <a:solidFill>
                  <a:srgbClr val="000000"/>
                </a:solidFill>
              </a:defRPr>
            </a:lvl4pPr>
            <a:lvl5pPr lvl="4" rtl="0" algn="ctr">
              <a:spcBef>
                <a:spcPts val="0"/>
              </a:spcBef>
              <a:spcAft>
                <a:spcPts val="0"/>
              </a:spcAft>
              <a:buClr>
                <a:srgbClr val="000000"/>
              </a:buClr>
              <a:buSzPts val="5000"/>
              <a:buNone/>
              <a:defRPr sz="5000">
                <a:solidFill>
                  <a:srgbClr val="000000"/>
                </a:solidFill>
              </a:defRPr>
            </a:lvl5pPr>
            <a:lvl6pPr lvl="5" rtl="0" algn="ctr">
              <a:spcBef>
                <a:spcPts val="0"/>
              </a:spcBef>
              <a:spcAft>
                <a:spcPts val="0"/>
              </a:spcAft>
              <a:buClr>
                <a:srgbClr val="000000"/>
              </a:buClr>
              <a:buSzPts val="5000"/>
              <a:buNone/>
              <a:defRPr sz="5000">
                <a:solidFill>
                  <a:srgbClr val="000000"/>
                </a:solidFill>
              </a:defRPr>
            </a:lvl6pPr>
            <a:lvl7pPr lvl="6" rtl="0" algn="ctr">
              <a:spcBef>
                <a:spcPts val="0"/>
              </a:spcBef>
              <a:spcAft>
                <a:spcPts val="0"/>
              </a:spcAft>
              <a:buClr>
                <a:srgbClr val="000000"/>
              </a:buClr>
              <a:buSzPts val="5000"/>
              <a:buNone/>
              <a:defRPr sz="5000">
                <a:solidFill>
                  <a:srgbClr val="000000"/>
                </a:solidFill>
              </a:defRPr>
            </a:lvl7pPr>
            <a:lvl8pPr lvl="7" rtl="0" algn="ctr">
              <a:spcBef>
                <a:spcPts val="0"/>
              </a:spcBef>
              <a:spcAft>
                <a:spcPts val="0"/>
              </a:spcAft>
              <a:buClr>
                <a:srgbClr val="000000"/>
              </a:buClr>
              <a:buSzPts val="5000"/>
              <a:buNone/>
              <a:defRPr sz="5000">
                <a:solidFill>
                  <a:srgbClr val="000000"/>
                </a:solidFill>
              </a:defRPr>
            </a:lvl8pPr>
            <a:lvl9pPr lvl="8" rtl="0" algn="ctr">
              <a:spcBef>
                <a:spcPts val="0"/>
              </a:spcBef>
              <a:spcAft>
                <a:spcPts val="0"/>
              </a:spcAft>
              <a:buClr>
                <a:srgbClr val="000000"/>
              </a:buClr>
              <a:buSzPts val="5000"/>
              <a:buNone/>
              <a:defRPr sz="5000">
                <a:solidFill>
                  <a:srgbClr val="000000"/>
                </a:solidFill>
              </a:defRPr>
            </a:lvl9pPr>
          </a:lstStyle>
          <a:p>
            <a:r>
              <a:t>xx%</a:t>
            </a:r>
          </a:p>
        </p:txBody>
      </p:sp>
      <p:sp>
        <p:nvSpPr>
          <p:cNvPr id="226" name="Google Shape;226;p41"/>
          <p:cNvSpPr txBox="1"/>
          <p:nvPr>
            <p:ph idx="7" type="subTitle"/>
          </p:nvPr>
        </p:nvSpPr>
        <p:spPr>
          <a:xfrm>
            <a:off x="5971200" y="3516675"/>
            <a:ext cx="2452500" cy="354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atin typeface="Montserrat ExtraBold"/>
                <a:ea typeface="Montserrat ExtraBold"/>
                <a:cs typeface="Montserrat ExtraBold"/>
                <a:sym typeface="Montserrat ExtraBold"/>
              </a:defRPr>
            </a:lvl1pPr>
            <a:lvl2pPr lvl="1" rtl="0">
              <a:spcBef>
                <a:spcPts val="1600"/>
              </a:spcBef>
              <a:spcAft>
                <a:spcPts val="0"/>
              </a:spcAft>
              <a:buNone/>
              <a:defRPr sz="1600">
                <a:latin typeface="Montserrat ExtraBold"/>
                <a:ea typeface="Montserrat ExtraBold"/>
                <a:cs typeface="Montserrat ExtraBold"/>
                <a:sym typeface="Montserrat ExtraBold"/>
              </a:defRPr>
            </a:lvl2pPr>
            <a:lvl3pPr lvl="2" rtl="0">
              <a:spcBef>
                <a:spcPts val="1600"/>
              </a:spcBef>
              <a:spcAft>
                <a:spcPts val="0"/>
              </a:spcAft>
              <a:buNone/>
              <a:defRPr sz="1600">
                <a:latin typeface="Montserrat ExtraBold"/>
                <a:ea typeface="Montserrat ExtraBold"/>
                <a:cs typeface="Montserrat ExtraBold"/>
                <a:sym typeface="Montserrat ExtraBold"/>
              </a:defRPr>
            </a:lvl3pPr>
            <a:lvl4pPr lvl="3" rtl="0">
              <a:spcBef>
                <a:spcPts val="1600"/>
              </a:spcBef>
              <a:spcAft>
                <a:spcPts val="0"/>
              </a:spcAft>
              <a:buNone/>
              <a:defRPr sz="1600">
                <a:latin typeface="Montserrat ExtraBold"/>
                <a:ea typeface="Montserrat ExtraBold"/>
                <a:cs typeface="Montserrat ExtraBold"/>
                <a:sym typeface="Montserrat ExtraBold"/>
              </a:defRPr>
            </a:lvl4pPr>
            <a:lvl5pPr lvl="4" rtl="0">
              <a:spcBef>
                <a:spcPts val="1600"/>
              </a:spcBef>
              <a:spcAft>
                <a:spcPts val="0"/>
              </a:spcAft>
              <a:buNone/>
              <a:defRPr sz="1600">
                <a:latin typeface="Montserrat ExtraBold"/>
                <a:ea typeface="Montserrat ExtraBold"/>
                <a:cs typeface="Montserrat ExtraBold"/>
                <a:sym typeface="Montserrat ExtraBold"/>
              </a:defRPr>
            </a:lvl5pPr>
            <a:lvl6pPr lvl="5" rtl="0">
              <a:spcBef>
                <a:spcPts val="1600"/>
              </a:spcBef>
              <a:spcAft>
                <a:spcPts val="0"/>
              </a:spcAft>
              <a:buNone/>
              <a:defRPr sz="1600">
                <a:latin typeface="Montserrat ExtraBold"/>
                <a:ea typeface="Montserrat ExtraBold"/>
                <a:cs typeface="Montserrat ExtraBold"/>
                <a:sym typeface="Montserrat ExtraBold"/>
              </a:defRPr>
            </a:lvl6pPr>
            <a:lvl7pPr lvl="6" rtl="0">
              <a:spcBef>
                <a:spcPts val="1600"/>
              </a:spcBef>
              <a:spcAft>
                <a:spcPts val="0"/>
              </a:spcAft>
              <a:buNone/>
              <a:defRPr sz="1600">
                <a:latin typeface="Montserrat ExtraBold"/>
                <a:ea typeface="Montserrat ExtraBold"/>
                <a:cs typeface="Montserrat ExtraBold"/>
                <a:sym typeface="Montserrat ExtraBold"/>
              </a:defRPr>
            </a:lvl7pPr>
            <a:lvl8pPr lvl="7" rtl="0">
              <a:spcBef>
                <a:spcPts val="1600"/>
              </a:spcBef>
              <a:spcAft>
                <a:spcPts val="0"/>
              </a:spcAft>
              <a:buNone/>
              <a:defRPr sz="1600">
                <a:latin typeface="Montserrat ExtraBold"/>
                <a:ea typeface="Montserrat ExtraBold"/>
                <a:cs typeface="Montserrat ExtraBold"/>
                <a:sym typeface="Montserrat ExtraBold"/>
              </a:defRPr>
            </a:lvl8pPr>
            <a:lvl9pPr lvl="8" rtl="0">
              <a:spcBef>
                <a:spcPts val="1600"/>
              </a:spcBef>
              <a:spcAft>
                <a:spcPts val="1600"/>
              </a:spcAft>
              <a:buNone/>
              <a:defRPr sz="1600">
                <a:latin typeface="Montserrat ExtraBold"/>
                <a:ea typeface="Montserrat ExtraBold"/>
                <a:cs typeface="Montserrat ExtraBold"/>
                <a:sym typeface="Montserrat ExtraBold"/>
              </a:defRPr>
            </a:lvl9pPr>
          </a:lstStyle>
          <a:p/>
        </p:txBody>
      </p:sp>
      <p:sp>
        <p:nvSpPr>
          <p:cNvPr id="227" name="Google Shape;227;p41"/>
          <p:cNvSpPr txBox="1"/>
          <p:nvPr>
            <p:ph idx="8" type="title"/>
          </p:nvPr>
        </p:nvSpPr>
        <p:spPr>
          <a:xfrm>
            <a:off x="720000" y="540000"/>
            <a:ext cx="5491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solidFill>
                  <a:srgbClr val="FFFFFF"/>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228" name="Google Shape;228;p41"/>
          <p:cNvSpPr txBox="1"/>
          <p:nvPr>
            <p:ph idx="9" type="subTitle"/>
          </p:nvPr>
        </p:nvSpPr>
        <p:spPr>
          <a:xfrm>
            <a:off x="1947450" y="2360150"/>
            <a:ext cx="2452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29" name="Google Shape;229;p41"/>
          <p:cNvSpPr txBox="1"/>
          <p:nvPr>
            <p:ph idx="13" type="subTitle"/>
          </p:nvPr>
        </p:nvSpPr>
        <p:spPr>
          <a:xfrm>
            <a:off x="5971050" y="2360150"/>
            <a:ext cx="2452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30" name="Google Shape;230;p41"/>
          <p:cNvSpPr txBox="1"/>
          <p:nvPr>
            <p:ph idx="14" type="subTitle"/>
          </p:nvPr>
        </p:nvSpPr>
        <p:spPr>
          <a:xfrm>
            <a:off x="1947450" y="3909450"/>
            <a:ext cx="2452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31" name="Google Shape;231;p41"/>
          <p:cNvSpPr txBox="1"/>
          <p:nvPr>
            <p:ph idx="15" type="subTitle"/>
          </p:nvPr>
        </p:nvSpPr>
        <p:spPr>
          <a:xfrm>
            <a:off x="5971050" y="3909450"/>
            <a:ext cx="2452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32" name="Google Shape;232;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titles + text">
  <p:cSld name="CUSTOM_2">
    <p:spTree>
      <p:nvGrpSpPr>
        <p:cNvPr id="233" name="Shape 233"/>
        <p:cNvGrpSpPr/>
        <p:nvPr/>
      </p:nvGrpSpPr>
      <p:grpSpPr>
        <a:xfrm>
          <a:off x="0" y="0"/>
          <a:ext cx="0" cy="0"/>
          <a:chOff x="0" y="0"/>
          <a:chExt cx="0" cy="0"/>
        </a:xfrm>
      </p:grpSpPr>
      <p:sp>
        <p:nvSpPr>
          <p:cNvPr id="234" name="Google Shape;234;p42"/>
          <p:cNvSpPr txBox="1"/>
          <p:nvPr>
            <p:ph type="title"/>
          </p:nvPr>
        </p:nvSpPr>
        <p:spPr>
          <a:xfrm>
            <a:off x="720000" y="847725"/>
            <a:ext cx="3533700" cy="495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2pPr>
            <a:lvl3pPr lvl="2"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3pPr>
            <a:lvl4pPr lvl="3"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4pPr>
            <a:lvl5pPr lvl="4"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5pPr>
            <a:lvl6pPr lvl="5"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6pPr>
            <a:lvl7pPr lvl="6"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7pPr>
            <a:lvl8pPr lvl="7"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8pPr>
            <a:lvl9pPr lvl="8"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9pPr>
          </a:lstStyle>
          <a:p/>
        </p:txBody>
      </p:sp>
      <p:sp>
        <p:nvSpPr>
          <p:cNvPr id="235" name="Google Shape;235;p42"/>
          <p:cNvSpPr txBox="1"/>
          <p:nvPr>
            <p:ph idx="2" type="title"/>
          </p:nvPr>
        </p:nvSpPr>
        <p:spPr>
          <a:xfrm>
            <a:off x="720000" y="3102225"/>
            <a:ext cx="3533700" cy="495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2pPr>
            <a:lvl3pPr lvl="2"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3pPr>
            <a:lvl4pPr lvl="3"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4pPr>
            <a:lvl5pPr lvl="4"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5pPr>
            <a:lvl6pPr lvl="5"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6pPr>
            <a:lvl7pPr lvl="6"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7pPr>
            <a:lvl8pPr lvl="7"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8pPr>
            <a:lvl9pPr lvl="8"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9pPr>
          </a:lstStyle>
          <a:p/>
        </p:txBody>
      </p:sp>
      <p:sp>
        <p:nvSpPr>
          <p:cNvPr id="236" name="Google Shape;236;p42"/>
          <p:cNvSpPr txBox="1"/>
          <p:nvPr>
            <p:ph idx="1" type="subTitle"/>
          </p:nvPr>
        </p:nvSpPr>
        <p:spPr>
          <a:xfrm>
            <a:off x="722225" y="1367075"/>
            <a:ext cx="3372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37" name="Google Shape;237;p42"/>
          <p:cNvSpPr txBox="1"/>
          <p:nvPr>
            <p:ph idx="3" type="subTitle"/>
          </p:nvPr>
        </p:nvSpPr>
        <p:spPr>
          <a:xfrm>
            <a:off x="722225" y="3626100"/>
            <a:ext cx="3372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38" name="Google Shape;238;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CUSTOM_3">
    <p:spTree>
      <p:nvGrpSpPr>
        <p:cNvPr id="239" name="Shape 239"/>
        <p:cNvGrpSpPr/>
        <p:nvPr/>
      </p:nvGrpSpPr>
      <p:grpSpPr>
        <a:xfrm>
          <a:off x="0" y="0"/>
          <a:ext cx="0" cy="0"/>
          <a:chOff x="0" y="0"/>
          <a:chExt cx="0" cy="0"/>
        </a:xfrm>
      </p:grpSpPr>
      <p:sp>
        <p:nvSpPr>
          <p:cNvPr id="240" name="Google Shape;240;p43"/>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2400"/>
              <a:buNone/>
              <a:defRPr>
                <a:solidFill>
                  <a:srgbClr val="000000"/>
                </a:solidFill>
              </a:defRPr>
            </a:lvl1pPr>
            <a:lvl2pPr lvl="1" rtl="0">
              <a:spcBef>
                <a:spcPts val="0"/>
              </a:spcBef>
              <a:spcAft>
                <a:spcPts val="0"/>
              </a:spcAft>
              <a:buClr>
                <a:srgbClr val="000000"/>
              </a:buClr>
              <a:buSzPts val="2400"/>
              <a:buNone/>
              <a:defRPr>
                <a:solidFill>
                  <a:srgbClr val="000000"/>
                </a:solidFill>
              </a:defRPr>
            </a:lvl2pPr>
            <a:lvl3pPr lvl="2" rtl="0">
              <a:spcBef>
                <a:spcPts val="0"/>
              </a:spcBef>
              <a:spcAft>
                <a:spcPts val="0"/>
              </a:spcAft>
              <a:buClr>
                <a:srgbClr val="000000"/>
              </a:buClr>
              <a:buSzPts val="2400"/>
              <a:buNone/>
              <a:defRPr>
                <a:solidFill>
                  <a:srgbClr val="000000"/>
                </a:solidFill>
              </a:defRPr>
            </a:lvl3pPr>
            <a:lvl4pPr lvl="3" rtl="0">
              <a:spcBef>
                <a:spcPts val="0"/>
              </a:spcBef>
              <a:spcAft>
                <a:spcPts val="0"/>
              </a:spcAft>
              <a:buClr>
                <a:srgbClr val="000000"/>
              </a:buClr>
              <a:buSzPts val="2400"/>
              <a:buNone/>
              <a:defRPr>
                <a:solidFill>
                  <a:srgbClr val="000000"/>
                </a:solidFill>
              </a:defRPr>
            </a:lvl4pPr>
            <a:lvl5pPr lvl="4" rtl="0">
              <a:spcBef>
                <a:spcPts val="0"/>
              </a:spcBef>
              <a:spcAft>
                <a:spcPts val="0"/>
              </a:spcAft>
              <a:buClr>
                <a:srgbClr val="000000"/>
              </a:buClr>
              <a:buSzPts val="2400"/>
              <a:buNone/>
              <a:defRPr>
                <a:solidFill>
                  <a:srgbClr val="000000"/>
                </a:solidFill>
              </a:defRPr>
            </a:lvl5pPr>
            <a:lvl6pPr lvl="5" rtl="0">
              <a:spcBef>
                <a:spcPts val="0"/>
              </a:spcBef>
              <a:spcAft>
                <a:spcPts val="0"/>
              </a:spcAft>
              <a:buClr>
                <a:srgbClr val="000000"/>
              </a:buClr>
              <a:buSzPts val="2400"/>
              <a:buNone/>
              <a:defRPr>
                <a:solidFill>
                  <a:srgbClr val="000000"/>
                </a:solidFill>
              </a:defRPr>
            </a:lvl6pPr>
            <a:lvl7pPr lvl="6" rtl="0">
              <a:spcBef>
                <a:spcPts val="0"/>
              </a:spcBef>
              <a:spcAft>
                <a:spcPts val="0"/>
              </a:spcAft>
              <a:buClr>
                <a:srgbClr val="000000"/>
              </a:buClr>
              <a:buSzPts val="2400"/>
              <a:buNone/>
              <a:defRPr>
                <a:solidFill>
                  <a:srgbClr val="000000"/>
                </a:solidFill>
              </a:defRPr>
            </a:lvl7pPr>
            <a:lvl8pPr lvl="7" rtl="0">
              <a:spcBef>
                <a:spcPts val="0"/>
              </a:spcBef>
              <a:spcAft>
                <a:spcPts val="0"/>
              </a:spcAft>
              <a:buClr>
                <a:srgbClr val="000000"/>
              </a:buClr>
              <a:buSzPts val="2400"/>
              <a:buNone/>
              <a:defRPr>
                <a:solidFill>
                  <a:srgbClr val="000000"/>
                </a:solidFill>
              </a:defRPr>
            </a:lvl8pPr>
            <a:lvl9pPr lvl="8" rtl="0">
              <a:spcBef>
                <a:spcPts val="0"/>
              </a:spcBef>
              <a:spcAft>
                <a:spcPts val="0"/>
              </a:spcAft>
              <a:buClr>
                <a:srgbClr val="000000"/>
              </a:buClr>
              <a:buSzPts val="2400"/>
              <a:buNone/>
              <a:defRPr>
                <a:solidFill>
                  <a:srgbClr val="000000"/>
                </a:solidFill>
              </a:defRPr>
            </a:lvl9pPr>
          </a:lstStyle>
          <a:p/>
        </p:txBody>
      </p:sp>
      <p:sp>
        <p:nvSpPr>
          <p:cNvPr id="241" name="Google Shape;241;p43"/>
          <p:cNvSpPr txBox="1"/>
          <p:nvPr>
            <p:ph idx="1" type="subTitle"/>
          </p:nvPr>
        </p:nvSpPr>
        <p:spPr>
          <a:xfrm>
            <a:off x="720365" y="1728825"/>
            <a:ext cx="22218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42" name="Google Shape;242;p43"/>
          <p:cNvSpPr txBox="1"/>
          <p:nvPr>
            <p:ph idx="2" type="subTitle"/>
          </p:nvPr>
        </p:nvSpPr>
        <p:spPr>
          <a:xfrm>
            <a:off x="3461663" y="1728825"/>
            <a:ext cx="22284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43" name="Google Shape;243;p43"/>
          <p:cNvSpPr txBox="1"/>
          <p:nvPr>
            <p:ph idx="3" type="subTitle"/>
          </p:nvPr>
        </p:nvSpPr>
        <p:spPr>
          <a:xfrm>
            <a:off x="6197363" y="1728825"/>
            <a:ext cx="22248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44" name="Google Shape;244;p43"/>
          <p:cNvSpPr txBox="1"/>
          <p:nvPr>
            <p:ph idx="4" type="subTitle"/>
          </p:nvPr>
        </p:nvSpPr>
        <p:spPr>
          <a:xfrm>
            <a:off x="718865" y="3468900"/>
            <a:ext cx="22248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45" name="Google Shape;245;p43"/>
          <p:cNvSpPr txBox="1"/>
          <p:nvPr>
            <p:ph idx="5" type="subTitle"/>
          </p:nvPr>
        </p:nvSpPr>
        <p:spPr>
          <a:xfrm>
            <a:off x="3461663" y="3468900"/>
            <a:ext cx="22284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46" name="Google Shape;246;p43"/>
          <p:cNvSpPr txBox="1"/>
          <p:nvPr>
            <p:ph idx="6" type="subTitle"/>
          </p:nvPr>
        </p:nvSpPr>
        <p:spPr>
          <a:xfrm>
            <a:off x="6197363" y="3468900"/>
            <a:ext cx="22248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47" name="Google Shape;247;p43"/>
          <p:cNvSpPr txBox="1"/>
          <p:nvPr>
            <p:ph idx="7" type="subTitle"/>
          </p:nvPr>
        </p:nvSpPr>
        <p:spPr>
          <a:xfrm>
            <a:off x="3467300" y="21409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48" name="Google Shape;248;p43"/>
          <p:cNvSpPr txBox="1"/>
          <p:nvPr>
            <p:ph idx="8" type="subTitle"/>
          </p:nvPr>
        </p:nvSpPr>
        <p:spPr>
          <a:xfrm>
            <a:off x="6199475" y="21409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49" name="Google Shape;249;p43"/>
          <p:cNvSpPr txBox="1"/>
          <p:nvPr>
            <p:ph idx="9" type="subTitle"/>
          </p:nvPr>
        </p:nvSpPr>
        <p:spPr>
          <a:xfrm>
            <a:off x="735125" y="21409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50" name="Google Shape;250;p43"/>
          <p:cNvSpPr txBox="1"/>
          <p:nvPr>
            <p:ph idx="13" type="subTitle"/>
          </p:nvPr>
        </p:nvSpPr>
        <p:spPr>
          <a:xfrm>
            <a:off x="3467300" y="38784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51" name="Google Shape;251;p43"/>
          <p:cNvSpPr txBox="1"/>
          <p:nvPr>
            <p:ph idx="14" type="subTitle"/>
          </p:nvPr>
        </p:nvSpPr>
        <p:spPr>
          <a:xfrm>
            <a:off x="6199475" y="38784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52" name="Google Shape;252;p43"/>
          <p:cNvSpPr txBox="1"/>
          <p:nvPr>
            <p:ph idx="15" type="subTitle"/>
          </p:nvPr>
        </p:nvSpPr>
        <p:spPr>
          <a:xfrm>
            <a:off x="735125" y="38784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53" name="Google Shape;253;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top text">
  <p:cSld name="CUSTOM_5">
    <p:spTree>
      <p:nvGrpSpPr>
        <p:cNvPr id="254" name="Shape 254"/>
        <p:cNvGrpSpPr/>
        <p:nvPr/>
      </p:nvGrpSpPr>
      <p:grpSpPr>
        <a:xfrm>
          <a:off x="0" y="0"/>
          <a:ext cx="0" cy="0"/>
          <a:chOff x="0" y="0"/>
          <a:chExt cx="0" cy="0"/>
        </a:xfrm>
      </p:grpSpPr>
      <p:sp>
        <p:nvSpPr>
          <p:cNvPr id="255" name="Google Shape;255;p44"/>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256" name="Google Shape;256;p44"/>
          <p:cNvSpPr txBox="1"/>
          <p:nvPr>
            <p:ph idx="1" type="subTitle"/>
          </p:nvPr>
        </p:nvSpPr>
        <p:spPr>
          <a:xfrm>
            <a:off x="722225" y="1341300"/>
            <a:ext cx="4204500" cy="812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57" name="Google Shape;257;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bottom text">
  <p:cSld name="CUSTOM_5_1">
    <p:spTree>
      <p:nvGrpSpPr>
        <p:cNvPr id="258" name="Shape 258"/>
        <p:cNvGrpSpPr/>
        <p:nvPr/>
      </p:nvGrpSpPr>
      <p:grpSpPr>
        <a:xfrm>
          <a:off x="0" y="0"/>
          <a:ext cx="0" cy="0"/>
          <a:chOff x="0" y="0"/>
          <a:chExt cx="0" cy="0"/>
        </a:xfrm>
      </p:grpSpPr>
      <p:sp>
        <p:nvSpPr>
          <p:cNvPr id="259" name="Google Shape;259;p45"/>
          <p:cNvSpPr txBox="1"/>
          <p:nvPr>
            <p:ph type="title"/>
          </p:nvPr>
        </p:nvSpPr>
        <p:spPr>
          <a:xfrm>
            <a:off x="720000" y="30003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260" name="Google Shape;260;p45"/>
          <p:cNvSpPr txBox="1"/>
          <p:nvPr>
            <p:ph idx="1" type="subTitle"/>
          </p:nvPr>
        </p:nvSpPr>
        <p:spPr>
          <a:xfrm>
            <a:off x="735125" y="3791725"/>
            <a:ext cx="3843300" cy="825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61" name="Google Shape;261;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left">
  <p:cSld name="CUSTOM_6">
    <p:spTree>
      <p:nvGrpSpPr>
        <p:cNvPr id="262" name="Shape 262"/>
        <p:cNvGrpSpPr/>
        <p:nvPr/>
      </p:nvGrpSpPr>
      <p:grpSpPr>
        <a:xfrm>
          <a:off x="0" y="0"/>
          <a:ext cx="0" cy="0"/>
          <a:chOff x="0" y="0"/>
          <a:chExt cx="0" cy="0"/>
        </a:xfrm>
      </p:grpSpPr>
      <p:sp>
        <p:nvSpPr>
          <p:cNvPr id="263" name="Google Shape;263;p46"/>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264" name="Google Shape;264;p46"/>
          <p:cNvSpPr txBox="1"/>
          <p:nvPr>
            <p:ph idx="1" type="subTitle"/>
          </p:nvPr>
        </p:nvSpPr>
        <p:spPr>
          <a:xfrm>
            <a:off x="735125" y="1186525"/>
            <a:ext cx="3417600" cy="34305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65" name="Google Shape;265;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ercentages">
  <p:cSld name="CUSTOM_7">
    <p:spTree>
      <p:nvGrpSpPr>
        <p:cNvPr id="266" name="Shape 266"/>
        <p:cNvGrpSpPr/>
        <p:nvPr/>
      </p:nvGrpSpPr>
      <p:grpSpPr>
        <a:xfrm>
          <a:off x="0" y="0"/>
          <a:ext cx="0" cy="0"/>
          <a:chOff x="0" y="0"/>
          <a:chExt cx="0" cy="0"/>
        </a:xfrm>
      </p:grpSpPr>
      <p:sp>
        <p:nvSpPr>
          <p:cNvPr id="267" name="Google Shape;267;p47"/>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268" name="Google Shape;268;p47"/>
          <p:cNvSpPr txBox="1"/>
          <p:nvPr>
            <p:ph hasCustomPrompt="1" idx="2" type="title"/>
          </p:nvPr>
        </p:nvSpPr>
        <p:spPr>
          <a:xfrm>
            <a:off x="5143425" y="1696675"/>
            <a:ext cx="2928000" cy="72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269" name="Google Shape;269;p47"/>
          <p:cNvSpPr txBox="1"/>
          <p:nvPr>
            <p:ph idx="1" type="subTitle"/>
          </p:nvPr>
        </p:nvSpPr>
        <p:spPr>
          <a:xfrm>
            <a:off x="5166375" y="2438425"/>
            <a:ext cx="2905200" cy="390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1400"/>
              <a:buFont typeface="Open Sans"/>
              <a:buNone/>
              <a:defRPr sz="1600">
                <a:solidFill>
                  <a:srgbClr val="FFFFFF"/>
                </a:solidFill>
                <a:highlight>
                  <a:srgbClr val="FFB711"/>
                </a:highlight>
                <a:latin typeface="Open Sans"/>
                <a:ea typeface="Open Sans"/>
                <a:cs typeface="Open Sans"/>
                <a:sym typeface="Open Sans"/>
              </a:defRPr>
            </a:lvl1pPr>
            <a:lvl2pPr lvl="1"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2pPr>
            <a:lvl3pPr lvl="2"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3pPr>
            <a:lvl4pPr lvl="3"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4pPr>
            <a:lvl5pPr lvl="4"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5pPr>
            <a:lvl6pPr lvl="5"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6pPr>
            <a:lvl7pPr lvl="6"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7pPr>
            <a:lvl8pPr lvl="7"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8pPr>
            <a:lvl9pPr lvl="8"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9pPr>
          </a:lstStyle>
          <a:p/>
        </p:txBody>
      </p:sp>
      <p:sp>
        <p:nvSpPr>
          <p:cNvPr id="270" name="Google Shape;270;p47"/>
          <p:cNvSpPr txBox="1"/>
          <p:nvPr>
            <p:ph hasCustomPrompt="1" idx="3" type="title"/>
          </p:nvPr>
        </p:nvSpPr>
        <p:spPr>
          <a:xfrm>
            <a:off x="5143425" y="3108200"/>
            <a:ext cx="2928000" cy="72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271" name="Google Shape;271;p47"/>
          <p:cNvSpPr txBox="1"/>
          <p:nvPr>
            <p:ph idx="4" type="subTitle"/>
          </p:nvPr>
        </p:nvSpPr>
        <p:spPr>
          <a:xfrm>
            <a:off x="5166375" y="3849950"/>
            <a:ext cx="2905200" cy="390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1400"/>
              <a:buFont typeface="Open Sans"/>
              <a:buNone/>
              <a:defRPr sz="1600">
                <a:solidFill>
                  <a:srgbClr val="FFFFFF"/>
                </a:solidFill>
                <a:highlight>
                  <a:srgbClr val="FFB711"/>
                </a:highlight>
                <a:latin typeface="Open Sans"/>
                <a:ea typeface="Open Sans"/>
                <a:cs typeface="Open Sans"/>
                <a:sym typeface="Open Sans"/>
              </a:defRPr>
            </a:lvl1pPr>
            <a:lvl2pPr lvl="1"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2pPr>
            <a:lvl3pPr lvl="2"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3pPr>
            <a:lvl4pPr lvl="3"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4pPr>
            <a:lvl5pPr lvl="4"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5pPr>
            <a:lvl6pPr lvl="5"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6pPr>
            <a:lvl7pPr lvl="6"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7pPr>
            <a:lvl8pPr lvl="7"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8pPr>
            <a:lvl9pPr lvl="8"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9pPr>
          </a:lstStyle>
          <a:p/>
        </p:txBody>
      </p:sp>
      <p:sp>
        <p:nvSpPr>
          <p:cNvPr id="272" name="Google Shape;272;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Reviews">
  <p:cSld name="CUSTOM_8">
    <p:spTree>
      <p:nvGrpSpPr>
        <p:cNvPr id="273" name="Shape 273"/>
        <p:cNvGrpSpPr/>
        <p:nvPr/>
      </p:nvGrpSpPr>
      <p:grpSpPr>
        <a:xfrm>
          <a:off x="0" y="0"/>
          <a:ext cx="0" cy="0"/>
          <a:chOff x="0" y="0"/>
          <a:chExt cx="0" cy="0"/>
        </a:xfrm>
      </p:grpSpPr>
      <p:sp>
        <p:nvSpPr>
          <p:cNvPr id="274" name="Google Shape;274;p48"/>
          <p:cNvSpPr txBox="1"/>
          <p:nvPr>
            <p:ph type="title"/>
          </p:nvPr>
        </p:nvSpPr>
        <p:spPr>
          <a:xfrm>
            <a:off x="4914900" y="540000"/>
            <a:ext cx="3162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275" name="Google Shape;275;p48"/>
          <p:cNvSpPr txBox="1"/>
          <p:nvPr>
            <p:ph hasCustomPrompt="1" idx="2" type="title"/>
          </p:nvPr>
        </p:nvSpPr>
        <p:spPr>
          <a:xfrm>
            <a:off x="4914900" y="1375875"/>
            <a:ext cx="781200" cy="72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B711"/>
              </a:buClr>
              <a:buSzPts val="6000"/>
              <a:buNone/>
              <a:defRPr sz="6000">
                <a:solidFill>
                  <a:srgbClr val="FFB711"/>
                </a:solidFill>
              </a:defRPr>
            </a:lvl1pPr>
            <a:lvl2pPr lvl="1" rtl="0" algn="ctr">
              <a:spcBef>
                <a:spcPts val="0"/>
              </a:spcBef>
              <a:spcAft>
                <a:spcPts val="0"/>
              </a:spcAft>
              <a:buClr>
                <a:srgbClr val="FFB711"/>
              </a:buClr>
              <a:buSzPts val="6000"/>
              <a:buNone/>
              <a:defRPr sz="6000">
                <a:solidFill>
                  <a:srgbClr val="FFB711"/>
                </a:solidFill>
              </a:defRPr>
            </a:lvl2pPr>
            <a:lvl3pPr lvl="2" rtl="0" algn="ctr">
              <a:spcBef>
                <a:spcPts val="0"/>
              </a:spcBef>
              <a:spcAft>
                <a:spcPts val="0"/>
              </a:spcAft>
              <a:buClr>
                <a:srgbClr val="FFB711"/>
              </a:buClr>
              <a:buSzPts val="6000"/>
              <a:buNone/>
              <a:defRPr sz="6000">
                <a:solidFill>
                  <a:srgbClr val="FFB711"/>
                </a:solidFill>
              </a:defRPr>
            </a:lvl3pPr>
            <a:lvl4pPr lvl="3" rtl="0" algn="ctr">
              <a:spcBef>
                <a:spcPts val="0"/>
              </a:spcBef>
              <a:spcAft>
                <a:spcPts val="0"/>
              </a:spcAft>
              <a:buClr>
                <a:srgbClr val="FFB711"/>
              </a:buClr>
              <a:buSzPts val="6000"/>
              <a:buNone/>
              <a:defRPr sz="6000">
                <a:solidFill>
                  <a:srgbClr val="FFB711"/>
                </a:solidFill>
              </a:defRPr>
            </a:lvl4pPr>
            <a:lvl5pPr lvl="4" rtl="0" algn="ctr">
              <a:spcBef>
                <a:spcPts val="0"/>
              </a:spcBef>
              <a:spcAft>
                <a:spcPts val="0"/>
              </a:spcAft>
              <a:buClr>
                <a:srgbClr val="FFB711"/>
              </a:buClr>
              <a:buSzPts val="6000"/>
              <a:buNone/>
              <a:defRPr sz="6000">
                <a:solidFill>
                  <a:srgbClr val="FFB711"/>
                </a:solidFill>
              </a:defRPr>
            </a:lvl5pPr>
            <a:lvl6pPr lvl="5" rtl="0" algn="ctr">
              <a:spcBef>
                <a:spcPts val="0"/>
              </a:spcBef>
              <a:spcAft>
                <a:spcPts val="0"/>
              </a:spcAft>
              <a:buClr>
                <a:srgbClr val="FFB711"/>
              </a:buClr>
              <a:buSzPts val="6000"/>
              <a:buNone/>
              <a:defRPr sz="6000">
                <a:solidFill>
                  <a:srgbClr val="FFB711"/>
                </a:solidFill>
              </a:defRPr>
            </a:lvl6pPr>
            <a:lvl7pPr lvl="6" rtl="0" algn="ctr">
              <a:spcBef>
                <a:spcPts val="0"/>
              </a:spcBef>
              <a:spcAft>
                <a:spcPts val="0"/>
              </a:spcAft>
              <a:buClr>
                <a:srgbClr val="FFB711"/>
              </a:buClr>
              <a:buSzPts val="6000"/>
              <a:buNone/>
              <a:defRPr sz="6000">
                <a:solidFill>
                  <a:srgbClr val="FFB711"/>
                </a:solidFill>
              </a:defRPr>
            </a:lvl7pPr>
            <a:lvl8pPr lvl="7" rtl="0" algn="ctr">
              <a:spcBef>
                <a:spcPts val="0"/>
              </a:spcBef>
              <a:spcAft>
                <a:spcPts val="0"/>
              </a:spcAft>
              <a:buClr>
                <a:srgbClr val="FFB711"/>
              </a:buClr>
              <a:buSzPts val="6000"/>
              <a:buNone/>
              <a:defRPr sz="6000">
                <a:solidFill>
                  <a:srgbClr val="FFB711"/>
                </a:solidFill>
              </a:defRPr>
            </a:lvl8pPr>
            <a:lvl9pPr lvl="8" rtl="0" algn="ctr">
              <a:spcBef>
                <a:spcPts val="0"/>
              </a:spcBef>
              <a:spcAft>
                <a:spcPts val="0"/>
              </a:spcAft>
              <a:buClr>
                <a:srgbClr val="FFB711"/>
              </a:buClr>
              <a:buSzPts val="6000"/>
              <a:buNone/>
              <a:defRPr sz="6000">
                <a:solidFill>
                  <a:srgbClr val="FFB711"/>
                </a:solidFill>
              </a:defRPr>
            </a:lvl9pPr>
          </a:lstStyle>
          <a:p>
            <a:r>
              <a:t>xx%</a:t>
            </a:r>
          </a:p>
        </p:txBody>
      </p:sp>
      <p:sp>
        <p:nvSpPr>
          <p:cNvPr id="276" name="Google Shape;276;p48"/>
          <p:cNvSpPr txBox="1"/>
          <p:nvPr>
            <p:ph hasCustomPrompt="1" idx="3" type="title"/>
          </p:nvPr>
        </p:nvSpPr>
        <p:spPr>
          <a:xfrm>
            <a:off x="4914900" y="2490300"/>
            <a:ext cx="781200" cy="72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B711"/>
              </a:buClr>
              <a:buSzPts val="6000"/>
              <a:buNone/>
              <a:defRPr sz="6000">
                <a:solidFill>
                  <a:srgbClr val="FFB711"/>
                </a:solidFill>
              </a:defRPr>
            </a:lvl1pPr>
            <a:lvl2pPr lvl="1" rtl="0" algn="ctr">
              <a:spcBef>
                <a:spcPts val="0"/>
              </a:spcBef>
              <a:spcAft>
                <a:spcPts val="0"/>
              </a:spcAft>
              <a:buClr>
                <a:srgbClr val="FFB711"/>
              </a:buClr>
              <a:buSzPts val="6000"/>
              <a:buNone/>
              <a:defRPr sz="6000">
                <a:solidFill>
                  <a:srgbClr val="FFB711"/>
                </a:solidFill>
              </a:defRPr>
            </a:lvl2pPr>
            <a:lvl3pPr lvl="2" rtl="0" algn="ctr">
              <a:spcBef>
                <a:spcPts val="0"/>
              </a:spcBef>
              <a:spcAft>
                <a:spcPts val="0"/>
              </a:spcAft>
              <a:buClr>
                <a:srgbClr val="FFB711"/>
              </a:buClr>
              <a:buSzPts val="6000"/>
              <a:buNone/>
              <a:defRPr sz="6000">
                <a:solidFill>
                  <a:srgbClr val="FFB711"/>
                </a:solidFill>
              </a:defRPr>
            </a:lvl3pPr>
            <a:lvl4pPr lvl="3" rtl="0" algn="ctr">
              <a:spcBef>
                <a:spcPts val="0"/>
              </a:spcBef>
              <a:spcAft>
                <a:spcPts val="0"/>
              </a:spcAft>
              <a:buClr>
                <a:srgbClr val="FFB711"/>
              </a:buClr>
              <a:buSzPts val="6000"/>
              <a:buNone/>
              <a:defRPr sz="6000">
                <a:solidFill>
                  <a:srgbClr val="FFB711"/>
                </a:solidFill>
              </a:defRPr>
            </a:lvl4pPr>
            <a:lvl5pPr lvl="4" rtl="0" algn="ctr">
              <a:spcBef>
                <a:spcPts val="0"/>
              </a:spcBef>
              <a:spcAft>
                <a:spcPts val="0"/>
              </a:spcAft>
              <a:buClr>
                <a:srgbClr val="FFB711"/>
              </a:buClr>
              <a:buSzPts val="6000"/>
              <a:buNone/>
              <a:defRPr sz="6000">
                <a:solidFill>
                  <a:srgbClr val="FFB711"/>
                </a:solidFill>
              </a:defRPr>
            </a:lvl5pPr>
            <a:lvl6pPr lvl="5" rtl="0" algn="ctr">
              <a:spcBef>
                <a:spcPts val="0"/>
              </a:spcBef>
              <a:spcAft>
                <a:spcPts val="0"/>
              </a:spcAft>
              <a:buClr>
                <a:srgbClr val="FFB711"/>
              </a:buClr>
              <a:buSzPts val="6000"/>
              <a:buNone/>
              <a:defRPr sz="6000">
                <a:solidFill>
                  <a:srgbClr val="FFB711"/>
                </a:solidFill>
              </a:defRPr>
            </a:lvl6pPr>
            <a:lvl7pPr lvl="6" rtl="0" algn="ctr">
              <a:spcBef>
                <a:spcPts val="0"/>
              </a:spcBef>
              <a:spcAft>
                <a:spcPts val="0"/>
              </a:spcAft>
              <a:buClr>
                <a:srgbClr val="FFB711"/>
              </a:buClr>
              <a:buSzPts val="6000"/>
              <a:buNone/>
              <a:defRPr sz="6000">
                <a:solidFill>
                  <a:srgbClr val="FFB711"/>
                </a:solidFill>
              </a:defRPr>
            </a:lvl7pPr>
            <a:lvl8pPr lvl="7" rtl="0" algn="ctr">
              <a:spcBef>
                <a:spcPts val="0"/>
              </a:spcBef>
              <a:spcAft>
                <a:spcPts val="0"/>
              </a:spcAft>
              <a:buClr>
                <a:srgbClr val="FFB711"/>
              </a:buClr>
              <a:buSzPts val="6000"/>
              <a:buNone/>
              <a:defRPr sz="6000">
                <a:solidFill>
                  <a:srgbClr val="FFB711"/>
                </a:solidFill>
              </a:defRPr>
            </a:lvl8pPr>
            <a:lvl9pPr lvl="8" rtl="0" algn="ctr">
              <a:spcBef>
                <a:spcPts val="0"/>
              </a:spcBef>
              <a:spcAft>
                <a:spcPts val="0"/>
              </a:spcAft>
              <a:buClr>
                <a:srgbClr val="FFB711"/>
              </a:buClr>
              <a:buSzPts val="6000"/>
              <a:buNone/>
              <a:defRPr sz="6000">
                <a:solidFill>
                  <a:srgbClr val="FFB711"/>
                </a:solidFill>
              </a:defRPr>
            </a:lvl9pPr>
          </a:lstStyle>
          <a:p>
            <a:r>
              <a:t>xx%</a:t>
            </a:r>
          </a:p>
        </p:txBody>
      </p:sp>
      <p:sp>
        <p:nvSpPr>
          <p:cNvPr id="277" name="Google Shape;277;p48"/>
          <p:cNvSpPr txBox="1"/>
          <p:nvPr>
            <p:ph hasCustomPrompt="1" idx="4" type="title"/>
          </p:nvPr>
        </p:nvSpPr>
        <p:spPr>
          <a:xfrm>
            <a:off x="4914900" y="3604725"/>
            <a:ext cx="781200" cy="72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B711"/>
              </a:buClr>
              <a:buSzPts val="6000"/>
              <a:buNone/>
              <a:defRPr sz="6000">
                <a:solidFill>
                  <a:srgbClr val="FFB711"/>
                </a:solidFill>
              </a:defRPr>
            </a:lvl1pPr>
            <a:lvl2pPr lvl="1" rtl="0" algn="ctr">
              <a:spcBef>
                <a:spcPts val="0"/>
              </a:spcBef>
              <a:spcAft>
                <a:spcPts val="0"/>
              </a:spcAft>
              <a:buClr>
                <a:srgbClr val="FFB711"/>
              </a:buClr>
              <a:buSzPts val="6000"/>
              <a:buNone/>
              <a:defRPr sz="6000">
                <a:solidFill>
                  <a:srgbClr val="FFB711"/>
                </a:solidFill>
              </a:defRPr>
            </a:lvl2pPr>
            <a:lvl3pPr lvl="2" rtl="0" algn="ctr">
              <a:spcBef>
                <a:spcPts val="0"/>
              </a:spcBef>
              <a:spcAft>
                <a:spcPts val="0"/>
              </a:spcAft>
              <a:buClr>
                <a:srgbClr val="FFB711"/>
              </a:buClr>
              <a:buSzPts val="6000"/>
              <a:buNone/>
              <a:defRPr sz="6000">
                <a:solidFill>
                  <a:srgbClr val="FFB711"/>
                </a:solidFill>
              </a:defRPr>
            </a:lvl3pPr>
            <a:lvl4pPr lvl="3" rtl="0" algn="ctr">
              <a:spcBef>
                <a:spcPts val="0"/>
              </a:spcBef>
              <a:spcAft>
                <a:spcPts val="0"/>
              </a:spcAft>
              <a:buClr>
                <a:srgbClr val="FFB711"/>
              </a:buClr>
              <a:buSzPts val="6000"/>
              <a:buNone/>
              <a:defRPr sz="6000">
                <a:solidFill>
                  <a:srgbClr val="FFB711"/>
                </a:solidFill>
              </a:defRPr>
            </a:lvl4pPr>
            <a:lvl5pPr lvl="4" rtl="0" algn="ctr">
              <a:spcBef>
                <a:spcPts val="0"/>
              </a:spcBef>
              <a:spcAft>
                <a:spcPts val="0"/>
              </a:spcAft>
              <a:buClr>
                <a:srgbClr val="FFB711"/>
              </a:buClr>
              <a:buSzPts val="6000"/>
              <a:buNone/>
              <a:defRPr sz="6000">
                <a:solidFill>
                  <a:srgbClr val="FFB711"/>
                </a:solidFill>
              </a:defRPr>
            </a:lvl5pPr>
            <a:lvl6pPr lvl="5" rtl="0" algn="ctr">
              <a:spcBef>
                <a:spcPts val="0"/>
              </a:spcBef>
              <a:spcAft>
                <a:spcPts val="0"/>
              </a:spcAft>
              <a:buClr>
                <a:srgbClr val="FFB711"/>
              </a:buClr>
              <a:buSzPts val="6000"/>
              <a:buNone/>
              <a:defRPr sz="6000">
                <a:solidFill>
                  <a:srgbClr val="FFB711"/>
                </a:solidFill>
              </a:defRPr>
            </a:lvl6pPr>
            <a:lvl7pPr lvl="6" rtl="0" algn="ctr">
              <a:spcBef>
                <a:spcPts val="0"/>
              </a:spcBef>
              <a:spcAft>
                <a:spcPts val="0"/>
              </a:spcAft>
              <a:buClr>
                <a:srgbClr val="FFB711"/>
              </a:buClr>
              <a:buSzPts val="6000"/>
              <a:buNone/>
              <a:defRPr sz="6000">
                <a:solidFill>
                  <a:srgbClr val="FFB711"/>
                </a:solidFill>
              </a:defRPr>
            </a:lvl7pPr>
            <a:lvl8pPr lvl="7" rtl="0" algn="ctr">
              <a:spcBef>
                <a:spcPts val="0"/>
              </a:spcBef>
              <a:spcAft>
                <a:spcPts val="0"/>
              </a:spcAft>
              <a:buClr>
                <a:srgbClr val="FFB711"/>
              </a:buClr>
              <a:buSzPts val="6000"/>
              <a:buNone/>
              <a:defRPr sz="6000">
                <a:solidFill>
                  <a:srgbClr val="FFB711"/>
                </a:solidFill>
              </a:defRPr>
            </a:lvl8pPr>
            <a:lvl9pPr lvl="8" rtl="0" algn="ctr">
              <a:spcBef>
                <a:spcPts val="0"/>
              </a:spcBef>
              <a:spcAft>
                <a:spcPts val="0"/>
              </a:spcAft>
              <a:buClr>
                <a:srgbClr val="FFB711"/>
              </a:buClr>
              <a:buSzPts val="6000"/>
              <a:buNone/>
              <a:defRPr sz="6000">
                <a:solidFill>
                  <a:srgbClr val="FFB711"/>
                </a:solidFill>
              </a:defRPr>
            </a:lvl9pPr>
          </a:lstStyle>
          <a:p>
            <a:r>
              <a:t>xx%</a:t>
            </a:r>
          </a:p>
        </p:txBody>
      </p:sp>
      <p:sp>
        <p:nvSpPr>
          <p:cNvPr id="278" name="Google Shape;278;p48"/>
          <p:cNvSpPr txBox="1"/>
          <p:nvPr>
            <p:ph idx="1" type="subTitle"/>
          </p:nvPr>
        </p:nvSpPr>
        <p:spPr>
          <a:xfrm>
            <a:off x="5855250" y="3765925"/>
            <a:ext cx="2566200" cy="3999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79" name="Google Shape;279;p48"/>
          <p:cNvSpPr txBox="1"/>
          <p:nvPr>
            <p:ph idx="5" type="subTitle"/>
          </p:nvPr>
        </p:nvSpPr>
        <p:spPr>
          <a:xfrm>
            <a:off x="5868150" y="4247025"/>
            <a:ext cx="2566200" cy="2298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Montserrat"/>
              <a:buNone/>
              <a:defRPr b="1" sz="1200">
                <a:latin typeface="Montserrat"/>
                <a:ea typeface="Montserrat"/>
                <a:cs typeface="Montserrat"/>
                <a:sym typeface="Montserrat"/>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80" name="Google Shape;280;p48"/>
          <p:cNvSpPr txBox="1"/>
          <p:nvPr>
            <p:ph idx="6" type="subTitle"/>
          </p:nvPr>
        </p:nvSpPr>
        <p:spPr>
          <a:xfrm>
            <a:off x="5855250" y="2650675"/>
            <a:ext cx="2566200" cy="3999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81" name="Google Shape;281;p48"/>
          <p:cNvSpPr txBox="1"/>
          <p:nvPr>
            <p:ph idx="7" type="subTitle"/>
          </p:nvPr>
        </p:nvSpPr>
        <p:spPr>
          <a:xfrm>
            <a:off x="5868150" y="3128363"/>
            <a:ext cx="2566200" cy="2298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Montserrat"/>
              <a:buNone/>
              <a:defRPr b="1" sz="1200">
                <a:latin typeface="Montserrat"/>
                <a:ea typeface="Montserrat"/>
                <a:cs typeface="Montserrat"/>
                <a:sym typeface="Montserrat"/>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82" name="Google Shape;282;p48"/>
          <p:cNvSpPr txBox="1"/>
          <p:nvPr>
            <p:ph idx="8" type="subTitle"/>
          </p:nvPr>
        </p:nvSpPr>
        <p:spPr>
          <a:xfrm>
            <a:off x="5855250" y="1535425"/>
            <a:ext cx="2566200" cy="3999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83" name="Google Shape;283;p48"/>
          <p:cNvSpPr txBox="1"/>
          <p:nvPr>
            <p:ph idx="9" type="subTitle"/>
          </p:nvPr>
        </p:nvSpPr>
        <p:spPr>
          <a:xfrm>
            <a:off x="5868150" y="2005638"/>
            <a:ext cx="2566200" cy="2298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Montserrat"/>
              <a:buNone/>
              <a:defRPr b="1" sz="1200">
                <a:latin typeface="Montserrat"/>
                <a:ea typeface="Montserrat"/>
                <a:cs typeface="Montserrat"/>
                <a:sym typeface="Montserrat"/>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84" name="Google Shape;284;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numbers">
  <p:cSld name="CUSTOM_9">
    <p:spTree>
      <p:nvGrpSpPr>
        <p:cNvPr id="285" name="Shape 285"/>
        <p:cNvGrpSpPr/>
        <p:nvPr/>
      </p:nvGrpSpPr>
      <p:grpSpPr>
        <a:xfrm>
          <a:off x="0" y="0"/>
          <a:ext cx="0" cy="0"/>
          <a:chOff x="0" y="0"/>
          <a:chExt cx="0" cy="0"/>
        </a:xfrm>
      </p:grpSpPr>
      <p:sp>
        <p:nvSpPr>
          <p:cNvPr id="286" name="Google Shape;286;p49"/>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287" name="Google Shape;287;p49"/>
          <p:cNvSpPr txBox="1"/>
          <p:nvPr>
            <p:ph hasCustomPrompt="1" idx="2" type="title"/>
          </p:nvPr>
        </p:nvSpPr>
        <p:spPr>
          <a:xfrm>
            <a:off x="720000" y="3657600"/>
            <a:ext cx="1284300" cy="72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B711"/>
              </a:buClr>
              <a:buSzPts val="3500"/>
              <a:buNone/>
              <a:defRPr sz="3500">
                <a:solidFill>
                  <a:srgbClr val="FFB711"/>
                </a:solidFill>
              </a:defRPr>
            </a:lvl1pPr>
            <a:lvl2pPr lvl="1" rtl="0" algn="ctr">
              <a:spcBef>
                <a:spcPts val="0"/>
              </a:spcBef>
              <a:spcAft>
                <a:spcPts val="0"/>
              </a:spcAft>
              <a:buClr>
                <a:srgbClr val="FFB711"/>
              </a:buClr>
              <a:buSzPts val="3500"/>
              <a:buNone/>
              <a:defRPr sz="3500">
                <a:solidFill>
                  <a:srgbClr val="FFB711"/>
                </a:solidFill>
              </a:defRPr>
            </a:lvl2pPr>
            <a:lvl3pPr lvl="2" rtl="0" algn="ctr">
              <a:spcBef>
                <a:spcPts val="0"/>
              </a:spcBef>
              <a:spcAft>
                <a:spcPts val="0"/>
              </a:spcAft>
              <a:buClr>
                <a:srgbClr val="FFB711"/>
              </a:buClr>
              <a:buSzPts val="3500"/>
              <a:buNone/>
              <a:defRPr sz="3500">
                <a:solidFill>
                  <a:srgbClr val="FFB711"/>
                </a:solidFill>
              </a:defRPr>
            </a:lvl3pPr>
            <a:lvl4pPr lvl="3" rtl="0" algn="ctr">
              <a:spcBef>
                <a:spcPts val="0"/>
              </a:spcBef>
              <a:spcAft>
                <a:spcPts val="0"/>
              </a:spcAft>
              <a:buClr>
                <a:srgbClr val="FFB711"/>
              </a:buClr>
              <a:buSzPts val="3500"/>
              <a:buNone/>
              <a:defRPr sz="3500">
                <a:solidFill>
                  <a:srgbClr val="FFB711"/>
                </a:solidFill>
              </a:defRPr>
            </a:lvl4pPr>
            <a:lvl5pPr lvl="4" rtl="0" algn="ctr">
              <a:spcBef>
                <a:spcPts val="0"/>
              </a:spcBef>
              <a:spcAft>
                <a:spcPts val="0"/>
              </a:spcAft>
              <a:buClr>
                <a:srgbClr val="FFB711"/>
              </a:buClr>
              <a:buSzPts val="3500"/>
              <a:buNone/>
              <a:defRPr sz="3500">
                <a:solidFill>
                  <a:srgbClr val="FFB711"/>
                </a:solidFill>
              </a:defRPr>
            </a:lvl5pPr>
            <a:lvl6pPr lvl="5" rtl="0" algn="ctr">
              <a:spcBef>
                <a:spcPts val="0"/>
              </a:spcBef>
              <a:spcAft>
                <a:spcPts val="0"/>
              </a:spcAft>
              <a:buClr>
                <a:srgbClr val="FFB711"/>
              </a:buClr>
              <a:buSzPts val="3500"/>
              <a:buNone/>
              <a:defRPr sz="3500">
                <a:solidFill>
                  <a:srgbClr val="FFB711"/>
                </a:solidFill>
              </a:defRPr>
            </a:lvl6pPr>
            <a:lvl7pPr lvl="6" rtl="0" algn="ctr">
              <a:spcBef>
                <a:spcPts val="0"/>
              </a:spcBef>
              <a:spcAft>
                <a:spcPts val="0"/>
              </a:spcAft>
              <a:buClr>
                <a:srgbClr val="FFB711"/>
              </a:buClr>
              <a:buSzPts val="3500"/>
              <a:buNone/>
              <a:defRPr sz="3500">
                <a:solidFill>
                  <a:srgbClr val="FFB711"/>
                </a:solidFill>
              </a:defRPr>
            </a:lvl7pPr>
            <a:lvl8pPr lvl="7" rtl="0" algn="ctr">
              <a:spcBef>
                <a:spcPts val="0"/>
              </a:spcBef>
              <a:spcAft>
                <a:spcPts val="0"/>
              </a:spcAft>
              <a:buClr>
                <a:srgbClr val="FFB711"/>
              </a:buClr>
              <a:buSzPts val="3500"/>
              <a:buNone/>
              <a:defRPr sz="3500">
                <a:solidFill>
                  <a:srgbClr val="FFB711"/>
                </a:solidFill>
              </a:defRPr>
            </a:lvl8pPr>
            <a:lvl9pPr lvl="8" rtl="0" algn="ctr">
              <a:spcBef>
                <a:spcPts val="0"/>
              </a:spcBef>
              <a:spcAft>
                <a:spcPts val="0"/>
              </a:spcAft>
              <a:buClr>
                <a:srgbClr val="FFB711"/>
              </a:buClr>
              <a:buSzPts val="3500"/>
              <a:buNone/>
              <a:defRPr sz="3500">
                <a:solidFill>
                  <a:srgbClr val="FFB711"/>
                </a:solidFill>
              </a:defRPr>
            </a:lvl9pPr>
          </a:lstStyle>
          <a:p>
            <a:r>
              <a:t>xx%</a:t>
            </a:r>
          </a:p>
        </p:txBody>
      </p:sp>
      <p:sp>
        <p:nvSpPr>
          <p:cNvPr id="288" name="Google Shape;288;p49"/>
          <p:cNvSpPr txBox="1"/>
          <p:nvPr>
            <p:ph idx="1" type="subTitle"/>
          </p:nvPr>
        </p:nvSpPr>
        <p:spPr>
          <a:xfrm>
            <a:off x="2080500" y="3546000"/>
            <a:ext cx="2196000" cy="381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2pPr>
            <a:lvl3pPr lvl="2"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3pPr>
            <a:lvl4pPr lvl="3"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4pPr>
            <a:lvl5pPr lvl="4"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5pPr>
            <a:lvl6pPr lvl="5"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6pPr>
            <a:lvl7pPr lvl="6"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7pPr>
            <a:lvl8pPr lvl="7"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8pPr>
            <a:lvl9pPr lvl="8" rtl="0">
              <a:spcBef>
                <a:spcPts val="1600"/>
              </a:spcBef>
              <a:spcAft>
                <a:spcPts val="1600"/>
              </a:spcAft>
              <a:buSzPts val="1400"/>
              <a:buFont typeface="Montserrat ExtraBold"/>
              <a:buNone/>
              <a:defRPr>
                <a:latin typeface="Montserrat ExtraBold"/>
                <a:ea typeface="Montserrat ExtraBold"/>
                <a:cs typeface="Montserrat ExtraBold"/>
                <a:sym typeface="Montserrat ExtraBold"/>
              </a:defRPr>
            </a:lvl9pPr>
          </a:lstStyle>
          <a:p/>
        </p:txBody>
      </p:sp>
      <p:sp>
        <p:nvSpPr>
          <p:cNvPr id="289" name="Google Shape;289;p49"/>
          <p:cNvSpPr txBox="1"/>
          <p:nvPr>
            <p:ph hasCustomPrompt="1" idx="3" type="title"/>
          </p:nvPr>
        </p:nvSpPr>
        <p:spPr>
          <a:xfrm>
            <a:off x="4868700" y="3657600"/>
            <a:ext cx="1285200" cy="72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B711"/>
              </a:buClr>
              <a:buSzPts val="3500"/>
              <a:buNone/>
              <a:defRPr sz="3500">
                <a:solidFill>
                  <a:srgbClr val="FFB711"/>
                </a:solidFill>
              </a:defRPr>
            </a:lvl1pPr>
            <a:lvl2pPr lvl="1" rtl="0" algn="ctr">
              <a:spcBef>
                <a:spcPts val="0"/>
              </a:spcBef>
              <a:spcAft>
                <a:spcPts val="0"/>
              </a:spcAft>
              <a:buClr>
                <a:srgbClr val="FFB711"/>
              </a:buClr>
              <a:buSzPts val="3500"/>
              <a:buNone/>
              <a:defRPr sz="3500">
                <a:solidFill>
                  <a:srgbClr val="FFB711"/>
                </a:solidFill>
              </a:defRPr>
            </a:lvl2pPr>
            <a:lvl3pPr lvl="2" rtl="0" algn="ctr">
              <a:spcBef>
                <a:spcPts val="0"/>
              </a:spcBef>
              <a:spcAft>
                <a:spcPts val="0"/>
              </a:spcAft>
              <a:buClr>
                <a:srgbClr val="FFB711"/>
              </a:buClr>
              <a:buSzPts val="3500"/>
              <a:buNone/>
              <a:defRPr sz="3500">
                <a:solidFill>
                  <a:srgbClr val="FFB711"/>
                </a:solidFill>
              </a:defRPr>
            </a:lvl3pPr>
            <a:lvl4pPr lvl="3" rtl="0" algn="ctr">
              <a:spcBef>
                <a:spcPts val="0"/>
              </a:spcBef>
              <a:spcAft>
                <a:spcPts val="0"/>
              </a:spcAft>
              <a:buClr>
                <a:srgbClr val="FFB711"/>
              </a:buClr>
              <a:buSzPts val="3500"/>
              <a:buNone/>
              <a:defRPr sz="3500">
                <a:solidFill>
                  <a:srgbClr val="FFB711"/>
                </a:solidFill>
              </a:defRPr>
            </a:lvl4pPr>
            <a:lvl5pPr lvl="4" rtl="0" algn="ctr">
              <a:spcBef>
                <a:spcPts val="0"/>
              </a:spcBef>
              <a:spcAft>
                <a:spcPts val="0"/>
              </a:spcAft>
              <a:buClr>
                <a:srgbClr val="FFB711"/>
              </a:buClr>
              <a:buSzPts val="3500"/>
              <a:buNone/>
              <a:defRPr sz="3500">
                <a:solidFill>
                  <a:srgbClr val="FFB711"/>
                </a:solidFill>
              </a:defRPr>
            </a:lvl5pPr>
            <a:lvl6pPr lvl="5" rtl="0" algn="ctr">
              <a:spcBef>
                <a:spcPts val="0"/>
              </a:spcBef>
              <a:spcAft>
                <a:spcPts val="0"/>
              </a:spcAft>
              <a:buClr>
                <a:srgbClr val="FFB711"/>
              </a:buClr>
              <a:buSzPts val="3500"/>
              <a:buNone/>
              <a:defRPr sz="3500">
                <a:solidFill>
                  <a:srgbClr val="FFB711"/>
                </a:solidFill>
              </a:defRPr>
            </a:lvl6pPr>
            <a:lvl7pPr lvl="6" rtl="0" algn="ctr">
              <a:spcBef>
                <a:spcPts val="0"/>
              </a:spcBef>
              <a:spcAft>
                <a:spcPts val="0"/>
              </a:spcAft>
              <a:buClr>
                <a:srgbClr val="FFB711"/>
              </a:buClr>
              <a:buSzPts val="3500"/>
              <a:buNone/>
              <a:defRPr sz="3500">
                <a:solidFill>
                  <a:srgbClr val="FFB711"/>
                </a:solidFill>
              </a:defRPr>
            </a:lvl7pPr>
            <a:lvl8pPr lvl="7" rtl="0" algn="ctr">
              <a:spcBef>
                <a:spcPts val="0"/>
              </a:spcBef>
              <a:spcAft>
                <a:spcPts val="0"/>
              </a:spcAft>
              <a:buClr>
                <a:srgbClr val="FFB711"/>
              </a:buClr>
              <a:buSzPts val="3500"/>
              <a:buNone/>
              <a:defRPr sz="3500">
                <a:solidFill>
                  <a:srgbClr val="FFB711"/>
                </a:solidFill>
              </a:defRPr>
            </a:lvl8pPr>
            <a:lvl9pPr lvl="8" rtl="0" algn="ctr">
              <a:spcBef>
                <a:spcPts val="0"/>
              </a:spcBef>
              <a:spcAft>
                <a:spcPts val="0"/>
              </a:spcAft>
              <a:buClr>
                <a:srgbClr val="FFB711"/>
              </a:buClr>
              <a:buSzPts val="3500"/>
              <a:buNone/>
              <a:defRPr sz="3500">
                <a:solidFill>
                  <a:srgbClr val="FFB711"/>
                </a:solidFill>
              </a:defRPr>
            </a:lvl9pPr>
          </a:lstStyle>
          <a:p>
            <a:r>
              <a:t>xx%</a:t>
            </a:r>
          </a:p>
        </p:txBody>
      </p:sp>
      <p:sp>
        <p:nvSpPr>
          <p:cNvPr id="290" name="Google Shape;290;p49"/>
          <p:cNvSpPr txBox="1"/>
          <p:nvPr>
            <p:ph idx="4" type="subTitle"/>
          </p:nvPr>
        </p:nvSpPr>
        <p:spPr>
          <a:xfrm>
            <a:off x="6229200" y="3546000"/>
            <a:ext cx="2194800" cy="381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2pPr>
            <a:lvl3pPr lvl="2"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3pPr>
            <a:lvl4pPr lvl="3"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4pPr>
            <a:lvl5pPr lvl="4"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5pPr>
            <a:lvl6pPr lvl="5"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6pPr>
            <a:lvl7pPr lvl="6"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7pPr>
            <a:lvl8pPr lvl="7"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8pPr>
            <a:lvl9pPr lvl="8" rtl="0">
              <a:spcBef>
                <a:spcPts val="1600"/>
              </a:spcBef>
              <a:spcAft>
                <a:spcPts val="1600"/>
              </a:spcAft>
              <a:buSzPts val="1400"/>
              <a:buFont typeface="Montserrat ExtraBold"/>
              <a:buNone/>
              <a:defRPr>
                <a:latin typeface="Montserrat ExtraBold"/>
                <a:ea typeface="Montserrat ExtraBold"/>
                <a:cs typeface="Montserrat ExtraBold"/>
                <a:sym typeface="Montserrat ExtraBold"/>
              </a:defRPr>
            </a:lvl9pPr>
          </a:lstStyle>
          <a:p/>
        </p:txBody>
      </p:sp>
      <p:sp>
        <p:nvSpPr>
          <p:cNvPr id="291" name="Google Shape;291;p49"/>
          <p:cNvSpPr txBox="1"/>
          <p:nvPr>
            <p:ph idx="5" type="subTitle"/>
          </p:nvPr>
        </p:nvSpPr>
        <p:spPr>
          <a:xfrm>
            <a:off x="2089325" y="3933600"/>
            <a:ext cx="2194800" cy="524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92" name="Google Shape;292;p49"/>
          <p:cNvSpPr txBox="1"/>
          <p:nvPr>
            <p:ph idx="6" type="subTitle"/>
          </p:nvPr>
        </p:nvSpPr>
        <p:spPr>
          <a:xfrm>
            <a:off x="6229200" y="3933600"/>
            <a:ext cx="2194800" cy="524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93" name="Google Shape;293;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text boxes">
  <p:cSld name="CUSTOM_9_1">
    <p:spTree>
      <p:nvGrpSpPr>
        <p:cNvPr id="294" name="Shape 294"/>
        <p:cNvGrpSpPr/>
        <p:nvPr/>
      </p:nvGrpSpPr>
      <p:grpSpPr>
        <a:xfrm>
          <a:off x="0" y="0"/>
          <a:ext cx="0" cy="0"/>
          <a:chOff x="0" y="0"/>
          <a:chExt cx="0" cy="0"/>
        </a:xfrm>
      </p:grpSpPr>
      <p:sp>
        <p:nvSpPr>
          <p:cNvPr id="295" name="Google Shape;295;p50"/>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296" name="Google Shape;296;p50"/>
          <p:cNvSpPr txBox="1"/>
          <p:nvPr>
            <p:ph hasCustomPrompt="1" idx="2" type="title"/>
          </p:nvPr>
        </p:nvSpPr>
        <p:spPr>
          <a:xfrm>
            <a:off x="866775" y="3196350"/>
            <a:ext cx="2430300" cy="406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500"/>
              <a:buNone/>
              <a:defRPr sz="1600">
                <a:solidFill>
                  <a:srgbClr val="000000"/>
                </a:solidFill>
              </a:defRPr>
            </a:lvl1pPr>
            <a:lvl2pPr lvl="1" rtl="0" algn="r">
              <a:spcBef>
                <a:spcPts val="0"/>
              </a:spcBef>
              <a:spcAft>
                <a:spcPts val="0"/>
              </a:spcAft>
              <a:buClr>
                <a:srgbClr val="000000"/>
              </a:buClr>
              <a:buSzPts val="2500"/>
              <a:buNone/>
              <a:defRPr sz="2500">
                <a:solidFill>
                  <a:srgbClr val="000000"/>
                </a:solidFill>
              </a:defRPr>
            </a:lvl2pPr>
            <a:lvl3pPr lvl="2" rtl="0" algn="r">
              <a:spcBef>
                <a:spcPts val="0"/>
              </a:spcBef>
              <a:spcAft>
                <a:spcPts val="0"/>
              </a:spcAft>
              <a:buClr>
                <a:srgbClr val="000000"/>
              </a:buClr>
              <a:buSzPts val="2500"/>
              <a:buNone/>
              <a:defRPr sz="2500">
                <a:solidFill>
                  <a:srgbClr val="000000"/>
                </a:solidFill>
              </a:defRPr>
            </a:lvl3pPr>
            <a:lvl4pPr lvl="3" rtl="0" algn="r">
              <a:spcBef>
                <a:spcPts val="0"/>
              </a:spcBef>
              <a:spcAft>
                <a:spcPts val="0"/>
              </a:spcAft>
              <a:buClr>
                <a:srgbClr val="000000"/>
              </a:buClr>
              <a:buSzPts val="2500"/>
              <a:buNone/>
              <a:defRPr sz="2500">
                <a:solidFill>
                  <a:srgbClr val="000000"/>
                </a:solidFill>
              </a:defRPr>
            </a:lvl4pPr>
            <a:lvl5pPr lvl="4" rtl="0" algn="r">
              <a:spcBef>
                <a:spcPts val="0"/>
              </a:spcBef>
              <a:spcAft>
                <a:spcPts val="0"/>
              </a:spcAft>
              <a:buClr>
                <a:srgbClr val="000000"/>
              </a:buClr>
              <a:buSzPts val="2500"/>
              <a:buNone/>
              <a:defRPr sz="2500">
                <a:solidFill>
                  <a:srgbClr val="000000"/>
                </a:solidFill>
              </a:defRPr>
            </a:lvl5pPr>
            <a:lvl6pPr lvl="5" rtl="0" algn="r">
              <a:spcBef>
                <a:spcPts val="0"/>
              </a:spcBef>
              <a:spcAft>
                <a:spcPts val="0"/>
              </a:spcAft>
              <a:buClr>
                <a:srgbClr val="000000"/>
              </a:buClr>
              <a:buSzPts val="2500"/>
              <a:buNone/>
              <a:defRPr sz="2500">
                <a:solidFill>
                  <a:srgbClr val="000000"/>
                </a:solidFill>
              </a:defRPr>
            </a:lvl6pPr>
            <a:lvl7pPr lvl="6" rtl="0" algn="r">
              <a:spcBef>
                <a:spcPts val="0"/>
              </a:spcBef>
              <a:spcAft>
                <a:spcPts val="0"/>
              </a:spcAft>
              <a:buClr>
                <a:srgbClr val="000000"/>
              </a:buClr>
              <a:buSzPts val="2500"/>
              <a:buNone/>
              <a:defRPr sz="2500">
                <a:solidFill>
                  <a:srgbClr val="000000"/>
                </a:solidFill>
              </a:defRPr>
            </a:lvl7pPr>
            <a:lvl8pPr lvl="7" rtl="0" algn="r">
              <a:spcBef>
                <a:spcPts val="0"/>
              </a:spcBef>
              <a:spcAft>
                <a:spcPts val="0"/>
              </a:spcAft>
              <a:buClr>
                <a:srgbClr val="000000"/>
              </a:buClr>
              <a:buSzPts val="2500"/>
              <a:buNone/>
              <a:defRPr sz="2500">
                <a:solidFill>
                  <a:srgbClr val="000000"/>
                </a:solidFill>
              </a:defRPr>
            </a:lvl8pPr>
            <a:lvl9pPr lvl="8" rtl="0" algn="r">
              <a:spcBef>
                <a:spcPts val="0"/>
              </a:spcBef>
              <a:spcAft>
                <a:spcPts val="0"/>
              </a:spcAft>
              <a:buClr>
                <a:srgbClr val="000000"/>
              </a:buClr>
              <a:buSzPts val="2500"/>
              <a:buNone/>
              <a:defRPr sz="2500">
                <a:solidFill>
                  <a:srgbClr val="000000"/>
                </a:solidFill>
              </a:defRPr>
            </a:lvl9pPr>
          </a:lstStyle>
          <a:p>
            <a:r>
              <a:t>xx%</a:t>
            </a:r>
          </a:p>
        </p:txBody>
      </p:sp>
      <p:sp>
        <p:nvSpPr>
          <p:cNvPr id="297" name="Google Shape;297;p50"/>
          <p:cNvSpPr txBox="1"/>
          <p:nvPr>
            <p:ph hasCustomPrompt="1" idx="3" type="title"/>
          </p:nvPr>
        </p:nvSpPr>
        <p:spPr>
          <a:xfrm>
            <a:off x="866775" y="1824750"/>
            <a:ext cx="2430300" cy="406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500"/>
              <a:buNone/>
              <a:defRPr sz="1600">
                <a:solidFill>
                  <a:srgbClr val="000000"/>
                </a:solidFill>
              </a:defRPr>
            </a:lvl1pPr>
            <a:lvl2pPr lvl="1" rtl="0" algn="r">
              <a:spcBef>
                <a:spcPts val="0"/>
              </a:spcBef>
              <a:spcAft>
                <a:spcPts val="0"/>
              </a:spcAft>
              <a:buClr>
                <a:srgbClr val="000000"/>
              </a:buClr>
              <a:buSzPts val="2500"/>
              <a:buNone/>
              <a:defRPr sz="2500">
                <a:solidFill>
                  <a:srgbClr val="000000"/>
                </a:solidFill>
              </a:defRPr>
            </a:lvl2pPr>
            <a:lvl3pPr lvl="2" rtl="0" algn="r">
              <a:spcBef>
                <a:spcPts val="0"/>
              </a:spcBef>
              <a:spcAft>
                <a:spcPts val="0"/>
              </a:spcAft>
              <a:buClr>
                <a:srgbClr val="000000"/>
              </a:buClr>
              <a:buSzPts val="2500"/>
              <a:buNone/>
              <a:defRPr sz="2500">
                <a:solidFill>
                  <a:srgbClr val="000000"/>
                </a:solidFill>
              </a:defRPr>
            </a:lvl3pPr>
            <a:lvl4pPr lvl="3" rtl="0" algn="r">
              <a:spcBef>
                <a:spcPts val="0"/>
              </a:spcBef>
              <a:spcAft>
                <a:spcPts val="0"/>
              </a:spcAft>
              <a:buClr>
                <a:srgbClr val="000000"/>
              </a:buClr>
              <a:buSzPts val="2500"/>
              <a:buNone/>
              <a:defRPr sz="2500">
                <a:solidFill>
                  <a:srgbClr val="000000"/>
                </a:solidFill>
              </a:defRPr>
            </a:lvl4pPr>
            <a:lvl5pPr lvl="4" rtl="0" algn="r">
              <a:spcBef>
                <a:spcPts val="0"/>
              </a:spcBef>
              <a:spcAft>
                <a:spcPts val="0"/>
              </a:spcAft>
              <a:buClr>
                <a:srgbClr val="000000"/>
              </a:buClr>
              <a:buSzPts val="2500"/>
              <a:buNone/>
              <a:defRPr sz="2500">
                <a:solidFill>
                  <a:srgbClr val="000000"/>
                </a:solidFill>
              </a:defRPr>
            </a:lvl5pPr>
            <a:lvl6pPr lvl="5" rtl="0" algn="r">
              <a:spcBef>
                <a:spcPts val="0"/>
              </a:spcBef>
              <a:spcAft>
                <a:spcPts val="0"/>
              </a:spcAft>
              <a:buClr>
                <a:srgbClr val="000000"/>
              </a:buClr>
              <a:buSzPts val="2500"/>
              <a:buNone/>
              <a:defRPr sz="2500">
                <a:solidFill>
                  <a:srgbClr val="000000"/>
                </a:solidFill>
              </a:defRPr>
            </a:lvl6pPr>
            <a:lvl7pPr lvl="6" rtl="0" algn="r">
              <a:spcBef>
                <a:spcPts val="0"/>
              </a:spcBef>
              <a:spcAft>
                <a:spcPts val="0"/>
              </a:spcAft>
              <a:buClr>
                <a:srgbClr val="000000"/>
              </a:buClr>
              <a:buSzPts val="2500"/>
              <a:buNone/>
              <a:defRPr sz="2500">
                <a:solidFill>
                  <a:srgbClr val="000000"/>
                </a:solidFill>
              </a:defRPr>
            </a:lvl7pPr>
            <a:lvl8pPr lvl="7" rtl="0" algn="r">
              <a:spcBef>
                <a:spcPts val="0"/>
              </a:spcBef>
              <a:spcAft>
                <a:spcPts val="0"/>
              </a:spcAft>
              <a:buClr>
                <a:srgbClr val="000000"/>
              </a:buClr>
              <a:buSzPts val="2500"/>
              <a:buNone/>
              <a:defRPr sz="2500">
                <a:solidFill>
                  <a:srgbClr val="000000"/>
                </a:solidFill>
              </a:defRPr>
            </a:lvl8pPr>
            <a:lvl9pPr lvl="8" rtl="0" algn="r">
              <a:spcBef>
                <a:spcPts val="0"/>
              </a:spcBef>
              <a:spcAft>
                <a:spcPts val="0"/>
              </a:spcAft>
              <a:buClr>
                <a:srgbClr val="000000"/>
              </a:buClr>
              <a:buSzPts val="2500"/>
              <a:buNone/>
              <a:defRPr sz="2500">
                <a:solidFill>
                  <a:srgbClr val="000000"/>
                </a:solidFill>
              </a:defRPr>
            </a:lvl9pPr>
          </a:lstStyle>
          <a:p>
            <a:r>
              <a:t>xx%</a:t>
            </a:r>
          </a:p>
        </p:txBody>
      </p:sp>
      <p:sp>
        <p:nvSpPr>
          <p:cNvPr id="298" name="Google Shape;298;p50"/>
          <p:cNvSpPr txBox="1"/>
          <p:nvPr>
            <p:ph idx="1" type="subTitle"/>
          </p:nvPr>
        </p:nvSpPr>
        <p:spPr>
          <a:xfrm>
            <a:off x="877000" y="2153800"/>
            <a:ext cx="2430300" cy="524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99" name="Google Shape;299;p50"/>
          <p:cNvSpPr txBox="1"/>
          <p:nvPr>
            <p:ph idx="4" type="subTitle"/>
          </p:nvPr>
        </p:nvSpPr>
        <p:spPr>
          <a:xfrm>
            <a:off x="877000" y="3526950"/>
            <a:ext cx="2430300" cy="524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00" name="Google Shape;300;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ercentages 2">
  <p:cSld name="CUSTOM_10">
    <p:spTree>
      <p:nvGrpSpPr>
        <p:cNvPr id="301" name="Shape 301"/>
        <p:cNvGrpSpPr/>
        <p:nvPr/>
      </p:nvGrpSpPr>
      <p:grpSpPr>
        <a:xfrm>
          <a:off x="0" y="0"/>
          <a:ext cx="0" cy="0"/>
          <a:chOff x="0" y="0"/>
          <a:chExt cx="0" cy="0"/>
        </a:xfrm>
      </p:grpSpPr>
      <p:sp>
        <p:nvSpPr>
          <p:cNvPr id="302" name="Google Shape;302;p51"/>
          <p:cNvSpPr txBox="1"/>
          <p:nvPr>
            <p:ph type="title"/>
          </p:nvPr>
        </p:nvSpPr>
        <p:spPr>
          <a:xfrm flipH="1">
            <a:off x="720000" y="540000"/>
            <a:ext cx="7704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303" name="Google Shape;303;p51"/>
          <p:cNvSpPr txBox="1"/>
          <p:nvPr>
            <p:ph hasCustomPrompt="1" idx="2" type="title"/>
          </p:nvPr>
        </p:nvSpPr>
        <p:spPr>
          <a:xfrm>
            <a:off x="5536500" y="2510550"/>
            <a:ext cx="2430300" cy="406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200"/>
              <a:buNone/>
              <a:defRPr sz="2200">
                <a:solidFill>
                  <a:srgbClr val="000000"/>
                </a:solidFill>
              </a:defRPr>
            </a:lvl1pPr>
            <a:lvl2pPr lvl="1" rtl="0" algn="r">
              <a:spcBef>
                <a:spcPts val="0"/>
              </a:spcBef>
              <a:spcAft>
                <a:spcPts val="0"/>
              </a:spcAft>
              <a:buClr>
                <a:srgbClr val="000000"/>
              </a:buClr>
              <a:buSzPts val="2200"/>
              <a:buNone/>
              <a:defRPr sz="2200">
                <a:solidFill>
                  <a:srgbClr val="000000"/>
                </a:solidFill>
              </a:defRPr>
            </a:lvl2pPr>
            <a:lvl3pPr lvl="2" rtl="0" algn="r">
              <a:spcBef>
                <a:spcPts val="0"/>
              </a:spcBef>
              <a:spcAft>
                <a:spcPts val="0"/>
              </a:spcAft>
              <a:buClr>
                <a:srgbClr val="000000"/>
              </a:buClr>
              <a:buSzPts val="2200"/>
              <a:buNone/>
              <a:defRPr sz="2200">
                <a:solidFill>
                  <a:srgbClr val="000000"/>
                </a:solidFill>
              </a:defRPr>
            </a:lvl3pPr>
            <a:lvl4pPr lvl="3" rtl="0" algn="r">
              <a:spcBef>
                <a:spcPts val="0"/>
              </a:spcBef>
              <a:spcAft>
                <a:spcPts val="0"/>
              </a:spcAft>
              <a:buClr>
                <a:srgbClr val="000000"/>
              </a:buClr>
              <a:buSzPts val="2200"/>
              <a:buNone/>
              <a:defRPr sz="2200">
                <a:solidFill>
                  <a:srgbClr val="000000"/>
                </a:solidFill>
              </a:defRPr>
            </a:lvl4pPr>
            <a:lvl5pPr lvl="4" rtl="0" algn="r">
              <a:spcBef>
                <a:spcPts val="0"/>
              </a:spcBef>
              <a:spcAft>
                <a:spcPts val="0"/>
              </a:spcAft>
              <a:buClr>
                <a:srgbClr val="000000"/>
              </a:buClr>
              <a:buSzPts val="2200"/>
              <a:buNone/>
              <a:defRPr sz="2200">
                <a:solidFill>
                  <a:srgbClr val="000000"/>
                </a:solidFill>
              </a:defRPr>
            </a:lvl5pPr>
            <a:lvl6pPr lvl="5" rtl="0" algn="r">
              <a:spcBef>
                <a:spcPts val="0"/>
              </a:spcBef>
              <a:spcAft>
                <a:spcPts val="0"/>
              </a:spcAft>
              <a:buClr>
                <a:srgbClr val="000000"/>
              </a:buClr>
              <a:buSzPts val="2200"/>
              <a:buNone/>
              <a:defRPr sz="2200">
                <a:solidFill>
                  <a:srgbClr val="000000"/>
                </a:solidFill>
              </a:defRPr>
            </a:lvl6pPr>
            <a:lvl7pPr lvl="6" rtl="0" algn="r">
              <a:spcBef>
                <a:spcPts val="0"/>
              </a:spcBef>
              <a:spcAft>
                <a:spcPts val="0"/>
              </a:spcAft>
              <a:buClr>
                <a:srgbClr val="000000"/>
              </a:buClr>
              <a:buSzPts val="2200"/>
              <a:buNone/>
              <a:defRPr sz="2200">
                <a:solidFill>
                  <a:srgbClr val="000000"/>
                </a:solidFill>
              </a:defRPr>
            </a:lvl7pPr>
            <a:lvl8pPr lvl="7" rtl="0" algn="r">
              <a:spcBef>
                <a:spcPts val="0"/>
              </a:spcBef>
              <a:spcAft>
                <a:spcPts val="0"/>
              </a:spcAft>
              <a:buClr>
                <a:srgbClr val="000000"/>
              </a:buClr>
              <a:buSzPts val="2200"/>
              <a:buNone/>
              <a:defRPr sz="2200">
                <a:solidFill>
                  <a:srgbClr val="000000"/>
                </a:solidFill>
              </a:defRPr>
            </a:lvl8pPr>
            <a:lvl9pPr lvl="8" rtl="0" algn="r">
              <a:spcBef>
                <a:spcPts val="0"/>
              </a:spcBef>
              <a:spcAft>
                <a:spcPts val="0"/>
              </a:spcAft>
              <a:buClr>
                <a:srgbClr val="000000"/>
              </a:buClr>
              <a:buSzPts val="2200"/>
              <a:buNone/>
              <a:defRPr sz="2200">
                <a:solidFill>
                  <a:srgbClr val="000000"/>
                </a:solidFill>
              </a:defRPr>
            </a:lvl9pPr>
          </a:lstStyle>
          <a:p>
            <a:r>
              <a:t>xx%</a:t>
            </a:r>
          </a:p>
        </p:txBody>
      </p:sp>
      <p:sp>
        <p:nvSpPr>
          <p:cNvPr id="304" name="Google Shape;304;p51"/>
          <p:cNvSpPr txBox="1"/>
          <p:nvPr>
            <p:ph hasCustomPrompt="1" idx="3" type="title"/>
          </p:nvPr>
        </p:nvSpPr>
        <p:spPr>
          <a:xfrm>
            <a:off x="5536500" y="1291350"/>
            <a:ext cx="2430300" cy="406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200"/>
              <a:buNone/>
              <a:defRPr sz="2200">
                <a:solidFill>
                  <a:srgbClr val="000000"/>
                </a:solidFill>
              </a:defRPr>
            </a:lvl1pPr>
            <a:lvl2pPr lvl="1" rtl="0" algn="r">
              <a:spcBef>
                <a:spcPts val="0"/>
              </a:spcBef>
              <a:spcAft>
                <a:spcPts val="0"/>
              </a:spcAft>
              <a:buClr>
                <a:srgbClr val="000000"/>
              </a:buClr>
              <a:buSzPts val="2200"/>
              <a:buNone/>
              <a:defRPr sz="2200">
                <a:solidFill>
                  <a:srgbClr val="000000"/>
                </a:solidFill>
              </a:defRPr>
            </a:lvl2pPr>
            <a:lvl3pPr lvl="2" rtl="0" algn="r">
              <a:spcBef>
                <a:spcPts val="0"/>
              </a:spcBef>
              <a:spcAft>
                <a:spcPts val="0"/>
              </a:spcAft>
              <a:buClr>
                <a:srgbClr val="000000"/>
              </a:buClr>
              <a:buSzPts val="2200"/>
              <a:buNone/>
              <a:defRPr sz="2200">
                <a:solidFill>
                  <a:srgbClr val="000000"/>
                </a:solidFill>
              </a:defRPr>
            </a:lvl3pPr>
            <a:lvl4pPr lvl="3" rtl="0" algn="r">
              <a:spcBef>
                <a:spcPts val="0"/>
              </a:spcBef>
              <a:spcAft>
                <a:spcPts val="0"/>
              </a:spcAft>
              <a:buClr>
                <a:srgbClr val="000000"/>
              </a:buClr>
              <a:buSzPts val="2200"/>
              <a:buNone/>
              <a:defRPr sz="2200">
                <a:solidFill>
                  <a:srgbClr val="000000"/>
                </a:solidFill>
              </a:defRPr>
            </a:lvl4pPr>
            <a:lvl5pPr lvl="4" rtl="0" algn="r">
              <a:spcBef>
                <a:spcPts val="0"/>
              </a:spcBef>
              <a:spcAft>
                <a:spcPts val="0"/>
              </a:spcAft>
              <a:buClr>
                <a:srgbClr val="000000"/>
              </a:buClr>
              <a:buSzPts val="2200"/>
              <a:buNone/>
              <a:defRPr sz="2200">
                <a:solidFill>
                  <a:srgbClr val="000000"/>
                </a:solidFill>
              </a:defRPr>
            </a:lvl5pPr>
            <a:lvl6pPr lvl="5" rtl="0" algn="r">
              <a:spcBef>
                <a:spcPts val="0"/>
              </a:spcBef>
              <a:spcAft>
                <a:spcPts val="0"/>
              </a:spcAft>
              <a:buClr>
                <a:srgbClr val="000000"/>
              </a:buClr>
              <a:buSzPts val="2200"/>
              <a:buNone/>
              <a:defRPr sz="2200">
                <a:solidFill>
                  <a:srgbClr val="000000"/>
                </a:solidFill>
              </a:defRPr>
            </a:lvl6pPr>
            <a:lvl7pPr lvl="6" rtl="0" algn="r">
              <a:spcBef>
                <a:spcPts val="0"/>
              </a:spcBef>
              <a:spcAft>
                <a:spcPts val="0"/>
              </a:spcAft>
              <a:buClr>
                <a:srgbClr val="000000"/>
              </a:buClr>
              <a:buSzPts val="2200"/>
              <a:buNone/>
              <a:defRPr sz="2200">
                <a:solidFill>
                  <a:srgbClr val="000000"/>
                </a:solidFill>
              </a:defRPr>
            </a:lvl7pPr>
            <a:lvl8pPr lvl="7" rtl="0" algn="r">
              <a:spcBef>
                <a:spcPts val="0"/>
              </a:spcBef>
              <a:spcAft>
                <a:spcPts val="0"/>
              </a:spcAft>
              <a:buClr>
                <a:srgbClr val="000000"/>
              </a:buClr>
              <a:buSzPts val="2200"/>
              <a:buNone/>
              <a:defRPr sz="2200">
                <a:solidFill>
                  <a:srgbClr val="000000"/>
                </a:solidFill>
              </a:defRPr>
            </a:lvl8pPr>
            <a:lvl9pPr lvl="8" rtl="0" algn="r">
              <a:spcBef>
                <a:spcPts val="0"/>
              </a:spcBef>
              <a:spcAft>
                <a:spcPts val="0"/>
              </a:spcAft>
              <a:buClr>
                <a:srgbClr val="000000"/>
              </a:buClr>
              <a:buSzPts val="2200"/>
              <a:buNone/>
              <a:defRPr sz="2200">
                <a:solidFill>
                  <a:srgbClr val="000000"/>
                </a:solidFill>
              </a:defRPr>
            </a:lvl9pPr>
          </a:lstStyle>
          <a:p>
            <a:r>
              <a:t>xx%</a:t>
            </a:r>
          </a:p>
        </p:txBody>
      </p:sp>
      <p:sp>
        <p:nvSpPr>
          <p:cNvPr id="305" name="Google Shape;305;p51"/>
          <p:cNvSpPr txBox="1"/>
          <p:nvPr>
            <p:ph hasCustomPrompt="1" idx="4" type="title"/>
          </p:nvPr>
        </p:nvSpPr>
        <p:spPr>
          <a:xfrm>
            <a:off x="5536500" y="3729750"/>
            <a:ext cx="2430300" cy="406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200"/>
              <a:buNone/>
              <a:defRPr sz="2200">
                <a:solidFill>
                  <a:srgbClr val="000000"/>
                </a:solidFill>
              </a:defRPr>
            </a:lvl1pPr>
            <a:lvl2pPr lvl="1" rtl="0" algn="r">
              <a:spcBef>
                <a:spcPts val="0"/>
              </a:spcBef>
              <a:spcAft>
                <a:spcPts val="0"/>
              </a:spcAft>
              <a:buClr>
                <a:srgbClr val="000000"/>
              </a:buClr>
              <a:buSzPts val="2200"/>
              <a:buNone/>
              <a:defRPr sz="2200">
                <a:solidFill>
                  <a:srgbClr val="000000"/>
                </a:solidFill>
              </a:defRPr>
            </a:lvl2pPr>
            <a:lvl3pPr lvl="2" rtl="0" algn="r">
              <a:spcBef>
                <a:spcPts val="0"/>
              </a:spcBef>
              <a:spcAft>
                <a:spcPts val="0"/>
              </a:spcAft>
              <a:buClr>
                <a:srgbClr val="000000"/>
              </a:buClr>
              <a:buSzPts val="2200"/>
              <a:buNone/>
              <a:defRPr sz="2200">
                <a:solidFill>
                  <a:srgbClr val="000000"/>
                </a:solidFill>
              </a:defRPr>
            </a:lvl3pPr>
            <a:lvl4pPr lvl="3" rtl="0" algn="r">
              <a:spcBef>
                <a:spcPts val="0"/>
              </a:spcBef>
              <a:spcAft>
                <a:spcPts val="0"/>
              </a:spcAft>
              <a:buClr>
                <a:srgbClr val="000000"/>
              </a:buClr>
              <a:buSzPts val="2200"/>
              <a:buNone/>
              <a:defRPr sz="2200">
                <a:solidFill>
                  <a:srgbClr val="000000"/>
                </a:solidFill>
              </a:defRPr>
            </a:lvl4pPr>
            <a:lvl5pPr lvl="4" rtl="0" algn="r">
              <a:spcBef>
                <a:spcPts val="0"/>
              </a:spcBef>
              <a:spcAft>
                <a:spcPts val="0"/>
              </a:spcAft>
              <a:buClr>
                <a:srgbClr val="000000"/>
              </a:buClr>
              <a:buSzPts val="2200"/>
              <a:buNone/>
              <a:defRPr sz="2200">
                <a:solidFill>
                  <a:srgbClr val="000000"/>
                </a:solidFill>
              </a:defRPr>
            </a:lvl5pPr>
            <a:lvl6pPr lvl="5" rtl="0" algn="r">
              <a:spcBef>
                <a:spcPts val="0"/>
              </a:spcBef>
              <a:spcAft>
                <a:spcPts val="0"/>
              </a:spcAft>
              <a:buClr>
                <a:srgbClr val="000000"/>
              </a:buClr>
              <a:buSzPts val="2200"/>
              <a:buNone/>
              <a:defRPr sz="2200">
                <a:solidFill>
                  <a:srgbClr val="000000"/>
                </a:solidFill>
              </a:defRPr>
            </a:lvl6pPr>
            <a:lvl7pPr lvl="6" rtl="0" algn="r">
              <a:spcBef>
                <a:spcPts val="0"/>
              </a:spcBef>
              <a:spcAft>
                <a:spcPts val="0"/>
              </a:spcAft>
              <a:buClr>
                <a:srgbClr val="000000"/>
              </a:buClr>
              <a:buSzPts val="2200"/>
              <a:buNone/>
              <a:defRPr sz="2200">
                <a:solidFill>
                  <a:srgbClr val="000000"/>
                </a:solidFill>
              </a:defRPr>
            </a:lvl7pPr>
            <a:lvl8pPr lvl="7" rtl="0" algn="r">
              <a:spcBef>
                <a:spcPts val="0"/>
              </a:spcBef>
              <a:spcAft>
                <a:spcPts val="0"/>
              </a:spcAft>
              <a:buClr>
                <a:srgbClr val="000000"/>
              </a:buClr>
              <a:buSzPts val="2200"/>
              <a:buNone/>
              <a:defRPr sz="2200">
                <a:solidFill>
                  <a:srgbClr val="000000"/>
                </a:solidFill>
              </a:defRPr>
            </a:lvl8pPr>
            <a:lvl9pPr lvl="8" rtl="0" algn="r">
              <a:spcBef>
                <a:spcPts val="0"/>
              </a:spcBef>
              <a:spcAft>
                <a:spcPts val="0"/>
              </a:spcAft>
              <a:buClr>
                <a:srgbClr val="000000"/>
              </a:buClr>
              <a:buSzPts val="2200"/>
              <a:buNone/>
              <a:defRPr sz="2200">
                <a:solidFill>
                  <a:srgbClr val="000000"/>
                </a:solidFill>
              </a:defRPr>
            </a:lvl9pPr>
          </a:lstStyle>
          <a:p>
            <a:r>
              <a:t>xx%</a:t>
            </a:r>
          </a:p>
        </p:txBody>
      </p:sp>
      <p:sp>
        <p:nvSpPr>
          <p:cNvPr id="306" name="Google Shape;306;p51"/>
          <p:cNvSpPr txBox="1"/>
          <p:nvPr>
            <p:ph idx="1" type="subTitle"/>
          </p:nvPr>
        </p:nvSpPr>
        <p:spPr>
          <a:xfrm>
            <a:off x="5545725" y="1612125"/>
            <a:ext cx="2430300" cy="524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07" name="Google Shape;307;p51"/>
          <p:cNvSpPr txBox="1"/>
          <p:nvPr>
            <p:ph idx="5" type="subTitle"/>
          </p:nvPr>
        </p:nvSpPr>
        <p:spPr>
          <a:xfrm>
            <a:off x="5545725" y="2917350"/>
            <a:ext cx="2430300" cy="524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08" name="Google Shape;308;p51"/>
          <p:cNvSpPr txBox="1"/>
          <p:nvPr>
            <p:ph idx="6" type="subTitle"/>
          </p:nvPr>
        </p:nvSpPr>
        <p:spPr>
          <a:xfrm>
            <a:off x="5545725" y="4136550"/>
            <a:ext cx="2430300" cy="524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09" name="Google Shape;309;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1">
    <p:spTree>
      <p:nvGrpSpPr>
        <p:cNvPr id="310" name="Shape 310"/>
        <p:cNvGrpSpPr/>
        <p:nvPr/>
      </p:nvGrpSpPr>
      <p:grpSpPr>
        <a:xfrm>
          <a:off x="0" y="0"/>
          <a:ext cx="0" cy="0"/>
          <a:chOff x="0" y="0"/>
          <a:chExt cx="0" cy="0"/>
        </a:xfrm>
      </p:grpSpPr>
      <p:sp>
        <p:nvSpPr>
          <p:cNvPr id="311" name="Google Shape;311;p52"/>
          <p:cNvSpPr txBox="1"/>
          <p:nvPr>
            <p:ph type="title"/>
          </p:nvPr>
        </p:nvSpPr>
        <p:spPr>
          <a:xfrm>
            <a:off x="720000" y="768600"/>
            <a:ext cx="3690000" cy="927000"/>
          </a:xfrm>
          <a:prstGeom prst="rect">
            <a:avLst/>
          </a:prstGeom>
        </p:spPr>
        <p:txBody>
          <a:bodyPr anchorCtr="0" anchor="t" bIns="91425" lIns="91425" spcFirstLastPara="1" rIns="91425" wrap="square" tIns="91425">
            <a:noAutofit/>
          </a:bodyPr>
          <a:lstStyle>
            <a:lvl1pPr lvl="0" rtl="0">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p:txBody>
      </p:sp>
      <p:sp>
        <p:nvSpPr>
          <p:cNvPr id="312" name="Google Shape;312;p52"/>
          <p:cNvSpPr txBox="1"/>
          <p:nvPr>
            <p:ph idx="1" type="subTitle"/>
          </p:nvPr>
        </p:nvSpPr>
        <p:spPr>
          <a:xfrm>
            <a:off x="720000" y="1729225"/>
            <a:ext cx="3690000" cy="36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Font typeface="Open Sans"/>
              <a:buNone/>
              <a:defRPr sz="1600">
                <a:solidFill>
                  <a:srgbClr val="FFFFFF"/>
                </a:solidFill>
                <a:highlight>
                  <a:srgbClr val="FFB200"/>
                </a:highlight>
                <a:latin typeface="Open Sans"/>
                <a:ea typeface="Open Sans"/>
                <a:cs typeface="Open Sans"/>
                <a:sym typeface="Open Sans"/>
              </a:defRPr>
            </a:lvl1pPr>
            <a:lvl2pPr lvl="1" rtl="0">
              <a:lnSpc>
                <a:spcPct val="100000"/>
              </a:lnSpc>
              <a:spcBef>
                <a:spcPts val="0"/>
              </a:spcBef>
              <a:spcAft>
                <a:spcPts val="0"/>
              </a:spcAft>
              <a:buClr>
                <a:srgbClr val="000000"/>
              </a:buClr>
              <a:buSzPts val="1600"/>
              <a:buNone/>
              <a:defRPr sz="1600">
                <a:solidFill>
                  <a:srgbClr val="000000"/>
                </a:solidFill>
              </a:defRPr>
            </a:lvl2pPr>
            <a:lvl3pPr lvl="2" rtl="0">
              <a:lnSpc>
                <a:spcPct val="100000"/>
              </a:lnSpc>
              <a:spcBef>
                <a:spcPts val="0"/>
              </a:spcBef>
              <a:spcAft>
                <a:spcPts val="0"/>
              </a:spcAft>
              <a:buClr>
                <a:srgbClr val="000000"/>
              </a:buClr>
              <a:buSzPts val="1600"/>
              <a:buNone/>
              <a:defRPr sz="1600">
                <a:solidFill>
                  <a:srgbClr val="000000"/>
                </a:solidFill>
              </a:defRPr>
            </a:lvl3pPr>
            <a:lvl4pPr lvl="3" rtl="0">
              <a:lnSpc>
                <a:spcPct val="100000"/>
              </a:lnSpc>
              <a:spcBef>
                <a:spcPts val="0"/>
              </a:spcBef>
              <a:spcAft>
                <a:spcPts val="0"/>
              </a:spcAft>
              <a:buClr>
                <a:srgbClr val="000000"/>
              </a:buClr>
              <a:buSzPts val="1600"/>
              <a:buNone/>
              <a:defRPr sz="1600">
                <a:solidFill>
                  <a:srgbClr val="000000"/>
                </a:solidFill>
              </a:defRPr>
            </a:lvl4pPr>
            <a:lvl5pPr lvl="4" rtl="0">
              <a:lnSpc>
                <a:spcPct val="100000"/>
              </a:lnSpc>
              <a:spcBef>
                <a:spcPts val="0"/>
              </a:spcBef>
              <a:spcAft>
                <a:spcPts val="0"/>
              </a:spcAft>
              <a:buClr>
                <a:srgbClr val="000000"/>
              </a:buClr>
              <a:buSzPts val="1600"/>
              <a:buNone/>
              <a:defRPr sz="1600">
                <a:solidFill>
                  <a:srgbClr val="000000"/>
                </a:solidFill>
              </a:defRPr>
            </a:lvl5pPr>
            <a:lvl6pPr lvl="5" rtl="0">
              <a:lnSpc>
                <a:spcPct val="100000"/>
              </a:lnSpc>
              <a:spcBef>
                <a:spcPts val="0"/>
              </a:spcBef>
              <a:spcAft>
                <a:spcPts val="0"/>
              </a:spcAft>
              <a:buClr>
                <a:srgbClr val="000000"/>
              </a:buClr>
              <a:buSzPts val="1600"/>
              <a:buNone/>
              <a:defRPr sz="1600">
                <a:solidFill>
                  <a:srgbClr val="000000"/>
                </a:solidFill>
              </a:defRPr>
            </a:lvl6pPr>
            <a:lvl7pPr lvl="6" rtl="0">
              <a:lnSpc>
                <a:spcPct val="100000"/>
              </a:lnSpc>
              <a:spcBef>
                <a:spcPts val="0"/>
              </a:spcBef>
              <a:spcAft>
                <a:spcPts val="0"/>
              </a:spcAft>
              <a:buClr>
                <a:srgbClr val="000000"/>
              </a:buClr>
              <a:buSzPts val="1600"/>
              <a:buNone/>
              <a:defRPr sz="1600">
                <a:solidFill>
                  <a:srgbClr val="000000"/>
                </a:solidFill>
              </a:defRPr>
            </a:lvl7pPr>
            <a:lvl8pPr lvl="7" rtl="0">
              <a:lnSpc>
                <a:spcPct val="100000"/>
              </a:lnSpc>
              <a:spcBef>
                <a:spcPts val="0"/>
              </a:spcBef>
              <a:spcAft>
                <a:spcPts val="0"/>
              </a:spcAft>
              <a:buClr>
                <a:srgbClr val="000000"/>
              </a:buClr>
              <a:buSzPts val="1600"/>
              <a:buNone/>
              <a:defRPr sz="1600">
                <a:solidFill>
                  <a:srgbClr val="000000"/>
                </a:solidFill>
              </a:defRPr>
            </a:lvl8pPr>
            <a:lvl9pPr lvl="8" rtl="0">
              <a:lnSpc>
                <a:spcPct val="100000"/>
              </a:lnSpc>
              <a:spcBef>
                <a:spcPts val="0"/>
              </a:spcBef>
              <a:spcAft>
                <a:spcPts val="0"/>
              </a:spcAft>
              <a:buClr>
                <a:srgbClr val="000000"/>
              </a:buClr>
              <a:buSzPts val="1600"/>
              <a:buNone/>
              <a:defRPr sz="1600">
                <a:solidFill>
                  <a:srgbClr val="000000"/>
                </a:solidFill>
              </a:defRPr>
            </a:lvl9pPr>
          </a:lstStyle>
          <a:p/>
        </p:txBody>
      </p:sp>
      <p:sp>
        <p:nvSpPr>
          <p:cNvPr id="313" name="Google Shape;313;p52"/>
          <p:cNvSpPr txBox="1"/>
          <p:nvPr/>
        </p:nvSpPr>
        <p:spPr>
          <a:xfrm>
            <a:off x="720000" y="3610025"/>
            <a:ext cx="3604200" cy="7437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300"/>
              </a:spcBef>
              <a:spcAft>
                <a:spcPts val="0"/>
              </a:spcAft>
              <a:buNone/>
            </a:pPr>
            <a:r>
              <a:rPr lang="en" sz="1000">
                <a:latin typeface="Open Sans"/>
                <a:ea typeface="Open Sans"/>
                <a:cs typeface="Open Sans"/>
                <a:sym typeface="Open Sans"/>
              </a:rPr>
              <a:t>CREDITS: This presentation template was created by </a:t>
            </a:r>
            <a:r>
              <a:rPr b="1" lang="en" sz="1000">
                <a:uFill>
                  <a:noFill/>
                </a:uFill>
                <a:latin typeface="Open Sans"/>
                <a:ea typeface="Open Sans"/>
                <a:cs typeface="Open Sans"/>
                <a:sym typeface="Open Sans"/>
                <a:hlinkClick r:id="rId2"/>
              </a:rPr>
              <a:t>Slidesgo</a:t>
            </a:r>
            <a:r>
              <a:rPr lang="en" sz="1000">
                <a:latin typeface="Open Sans"/>
                <a:ea typeface="Open Sans"/>
                <a:cs typeface="Open Sans"/>
                <a:sym typeface="Open Sans"/>
              </a:rPr>
              <a:t>, including icons by </a:t>
            </a:r>
            <a:r>
              <a:rPr b="1" lang="en" sz="1000">
                <a:uFill>
                  <a:noFill/>
                </a:uFill>
                <a:latin typeface="Open Sans"/>
                <a:ea typeface="Open Sans"/>
                <a:cs typeface="Open Sans"/>
                <a:sym typeface="Open Sans"/>
                <a:hlinkClick r:id="rId3"/>
              </a:rPr>
              <a:t>Flaticon</a:t>
            </a:r>
            <a:r>
              <a:rPr lang="en" sz="1000">
                <a:latin typeface="Open Sans"/>
                <a:ea typeface="Open Sans"/>
                <a:cs typeface="Open Sans"/>
                <a:sym typeface="Open Sans"/>
              </a:rPr>
              <a:t>, and infographics &amp; images by</a:t>
            </a:r>
            <a:r>
              <a:rPr b="1" lang="en" sz="1000">
                <a:latin typeface="Open Sans"/>
                <a:ea typeface="Open Sans"/>
                <a:cs typeface="Open Sans"/>
                <a:sym typeface="Open Sans"/>
              </a:rPr>
              <a:t> </a:t>
            </a:r>
            <a:r>
              <a:rPr b="1" lang="en" sz="1000">
                <a:uFill>
                  <a:noFill/>
                </a:uFill>
                <a:latin typeface="Open Sans"/>
                <a:ea typeface="Open Sans"/>
                <a:cs typeface="Open Sans"/>
                <a:sym typeface="Open Sans"/>
                <a:hlinkClick r:id="rId4"/>
              </a:rPr>
              <a:t>Freepik</a:t>
            </a:r>
            <a:endParaRPr b="1" sz="1000">
              <a:latin typeface="Open Sans"/>
              <a:ea typeface="Open Sans"/>
              <a:cs typeface="Open Sans"/>
              <a:sym typeface="Open Sans"/>
            </a:endParaRPr>
          </a:p>
        </p:txBody>
      </p:sp>
      <p:sp>
        <p:nvSpPr>
          <p:cNvPr id="314" name="Google Shape;314;p52"/>
          <p:cNvSpPr txBox="1"/>
          <p:nvPr>
            <p:ph idx="2" type="subTitle"/>
          </p:nvPr>
        </p:nvSpPr>
        <p:spPr>
          <a:xfrm>
            <a:off x="735125" y="2153800"/>
            <a:ext cx="3690000" cy="812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15" name="Google Shape;315;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CUSTOM_12">
    <p:spTree>
      <p:nvGrpSpPr>
        <p:cNvPr id="316" name="Shape 316"/>
        <p:cNvGrpSpPr/>
        <p:nvPr/>
      </p:nvGrpSpPr>
      <p:grpSpPr>
        <a:xfrm>
          <a:off x="0" y="0"/>
          <a:ext cx="0" cy="0"/>
          <a:chOff x="0" y="0"/>
          <a:chExt cx="0" cy="0"/>
        </a:xfrm>
      </p:grpSpPr>
      <p:sp>
        <p:nvSpPr>
          <p:cNvPr id="317" name="Google Shape;317;p53"/>
          <p:cNvSpPr txBox="1"/>
          <p:nvPr>
            <p:ph type="title"/>
          </p:nvPr>
        </p:nvSpPr>
        <p:spPr>
          <a:xfrm>
            <a:off x="622617" y="981805"/>
            <a:ext cx="2958900" cy="1275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5000"/>
              <a:buNone/>
              <a:defRPr>
                <a:solidFill>
                  <a:schemeClr val="lt2"/>
                </a:solidFill>
              </a:defRPr>
            </a:lvl1pPr>
            <a:lvl2pPr lvl="1" rtl="0">
              <a:spcBef>
                <a:spcPts val="0"/>
              </a:spcBef>
              <a:spcAft>
                <a:spcPts val="0"/>
              </a:spcAft>
              <a:buSzPts val="7000"/>
              <a:buNone/>
              <a:defRPr sz="7000">
                <a:latin typeface="Open Sans"/>
                <a:ea typeface="Open Sans"/>
                <a:cs typeface="Open Sans"/>
                <a:sym typeface="Open Sans"/>
              </a:defRPr>
            </a:lvl2pPr>
            <a:lvl3pPr lvl="2" rtl="0">
              <a:spcBef>
                <a:spcPts val="0"/>
              </a:spcBef>
              <a:spcAft>
                <a:spcPts val="0"/>
              </a:spcAft>
              <a:buSzPts val="7000"/>
              <a:buNone/>
              <a:defRPr sz="7000">
                <a:latin typeface="Open Sans"/>
                <a:ea typeface="Open Sans"/>
                <a:cs typeface="Open Sans"/>
                <a:sym typeface="Open Sans"/>
              </a:defRPr>
            </a:lvl3pPr>
            <a:lvl4pPr lvl="3" rtl="0">
              <a:spcBef>
                <a:spcPts val="0"/>
              </a:spcBef>
              <a:spcAft>
                <a:spcPts val="0"/>
              </a:spcAft>
              <a:buSzPts val="7000"/>
              <a:buNone/>
              <a:defRPr sz="7000">
                <a:latin typeface="Open Sans"/>
                <a:ea typeface="Open Sans"/>
                <a:cs typeface="Open Sans"/>
                <a:sym typeface="Open Sans"/>
              </a:defRPr>
            </a:lvl4pPr>
            <a:lvl5pPr lvl="4" rtl="0">
              <a:spcBef>
                <a:spcPts val="0"/>
              </a:spcBef>
              <a:spcAft>
                <a:spcPts val="0"/>
              </a:spcAft>
              <a:buSzPts val="7000"/>
              <a:buNone/>
              <a:defRPr sz="7000">
                <a:latin typeface="Open Sans"/>
                <a:ea typeface="Open Sans"/>
                <a:cs typeface="Open Sans"/>
                <a:sym typeface="Open Sans"/>
              </a:defRPr>
            </a:lvl5pPr>
            <a:lvl6pPr lvl="5" rtl="0">
              <a:spcBef>
                <a:spcPts val="0"/>
              </a:spcBef>
              <a:spcAft>
                <a:spcPts val="0"/>
              </a:spcAft>
              <a:buSzPts val="7000"/>
              <a:buNone/>
              <a:defRPr sz="7000">
                <a:latin typeface="Open Sans"/>
                <a:ea typeface="Open Sans"/>
                <a:cs typeface="Open Sans"/>
                <a:sym typeface="Open Sans"/>
              </a:defRPr>
            </a:lvl6pPr>
            <a:lvl7pPr lvl="6" rtl="0">
              <a:spcBef>
                <a:spcPts val="0"/>
              </a:spcBef>
              <a:spcAft>
                <a:spcPts val="0"/>
              </a:spcAft>
              <a:buSzPts val="7000"/>
              <a:buNone/>
              <a:defRPr sz="7000">
                <a:latin typeface="Open Sans"/>
                <a:ea typeface="Open Sans"/>
                <a:cs typeface="Open Sans"/>
                <a:sym typeface="Open Sans"/>
              </a:defRPr>
            </a:lvl7pPr>
            <a:lvl8pPr lvl="7" rtl="0">
              <a:spcBef>
                <a:spcPts val="0"/>
              </a:spcBef>
              <a:spcAft>
                <a:spcPts val="0"/>
              </a:spcAft>
              <a:buSzPts val="7000"/>
              <a:buNone/>
              <a:defRPr sz="7000">
                <a:latin typeface="Open Sans"/>
                <a:ea typeface="Open Sans"/>
                <a:cs typeface="Open Sans"/>
                <a:sym typeface="Open Sans"/>
              </a:defRPr>
            </a:lvl8pPr>
            <a:lvl9pPr lvl="8" rtl="0">
              <a:spcBef>
                <a:spcPts val="0"/>
              </a:spcBef>
              <a:spcAft>
                <a:spcPts val="0"/>
              </a:spcAft>
              <a:buSzPts val="7000"/>
              <a:buNone/>
              <a:defRPr sz="7000">
                <a:latin typeface="Open Sans"/>
                <a:ea typeface="Open Sans"/>
                <a:cs typeface="Open Sans"/>
                <a:sym typeface="Open Sans"/>
              </a:defRPr>
            </a:lvl9pPr>
          </a:lstStyle>
          <a:p/>
        </p:txBody>
      </p:sp>
      <p:sp>
        <p:nvSpPr>
          <p:cNvPr id="318" name="Google Shape;318;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3" name="Shape 323"/>
        <p:cNvGrpSpPr/>
        <p:nvPr/>
      </p:nvGrpSpPr>
      <p:grpSpPr>
        <a:xfrm>
          <a:off x="0" y="0"/>
          <a:ext cx="0" cy="0"/>
          <a:chOff x="0" y="0"/>
          <a:chExt cx="0" cy="0"/>
        </a:xfrm>
      </p:grpSpPr>
      <p:sp>
        <p:nvSpPr>
          <p:cNvPr id="324" name="Google Shape;324;p55"/>
          <p:cNvSpPr txBox="1"/>
          <p:nvPr>
            <p:ph type="ctrTitle"/>
          </p:nvPr>
        </p:nvSpPr>
        <p:spPr>
          <a:xfrm>
            <a:off x="4141675" y="2044925"/>
            <a:ext cx="4296600" cy="11490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Font typeface="Montserrat ExtraBold"/>
              <a:buNone/>
              <a:defRPr sz="3500">
                <a:latin typeface="Montserrat ExtraBold"/>
                <a:ea typeface="Montserrat ExtraBold"/>
                <a:cs typeface="Montserrat ExtraBold"/>
                <a:sym typeface="Montserrat ExtraBold"/>
              </a:defRPr>
            </a:lvl1pPr>
            <a:lvl2pPr lvl="1"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2pPr>
            <a:lvl3pPr lvl="2"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3pPr>
            <a:lvl4pPr lvl="3"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4pPr>
            <a:lvl5pPr lvl="4"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5pPr>
            <a:lvl6pPr lvl="5"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6pPr>
            <a:lvl7pPr lvl="6"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7pPr>
            <a:lvl8pPr lvl="7"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8pPr>
            <a:lvl9pPr lvl="8"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9pPr>
          </a:lstStyle>
          <a:p/>
        </p:txBody>
      </p:sp>
      <p:sp>
        <p:nvSpPr>
          <p:cNvPr id="325" name="Google Shape;325;p55"/>
          <p:cNvSpPr txBox="1"/>
          <p:nvPr>
            <p:ph idx="1" type="subTitle"/>
          </p:nvPr>
        </p:nvSpPr>
        <p:spPr>
          <a:xfrm>
            <a:off x="4141675" y="3078350"/>
            <a:ext cx="4296600" cy="46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Font typeface="Open Sans"/>
              <a:buNone/>
              <a:defRPr sz="1700">
                <a:solidFill>
                  <a:srgbClr val="FFFFFF"/>
                </a:solidFill>
                <a:highlight>
                  <a:srgbClr val="FFB200"/>
                </a:highlight>
                <a:latin typeface="Open Sans"/>
                <a:ea typeface="Open Sans"/>
                <a:cs typeface="Open Sans"/>
                <a:sym typeface="Open Sans"/>
              </a:defRPr>
            </a:lvl1pPr>
            <a:lvl2pPr lvl="1" rtl="0">
              <a:lnSpc>
                <a:spcPct val="100000"/>
              </a:lnSpc>
              <a:spcBef>
                <a:spcPts val="0"/>
              </a:spcBef>
              <a:spcAft>
                <a:spcPts val="0"/>
              </a:spcAft>
              <a:buClr>
                <a:srgbClr val="000000"/>
              </a:buClr>
              <a:buSzPts val="1600"/>
              <a:buNone/>
              <a:defRPr sz="1600">
                <a:solidFill>
                  <a:srgbClr val="000000"/>
                </a:solidFill>
              </a:defRPr>
            </a:lvl2pPr>
            <a:lvl3pPr lvl="2" rtl="0">
              <a:lnSpc>
                <a:spcPct val="100000"/>
              </a:lnSpc>
              <a:spcBef>
                <a:spcPts val="0"/>
              </a:spcBef>
              <a:spcAft>
                <a:spcPts val="0"/>
              </a:spcAft>
              <a:buClr>
                <a:srgbClr val="000000"/>
              </a:buClr>
              <a:buSzPts val="1600"/>
              <a:buNone/>
              <a:defRPr sz="1600">
                <a:solidFill>
                  <a:srgbClr val="000000"/>
                </a:solidFill>
              </a:defRPr>
            </a:lvl3pPr>
            <a:lvl4pPr lvl="3" rtl="0">
              <a:lnSpc>
                <a:spcPct val="100000"/>
              </a:lnSpc>
              <a:spcBef>
                <a:spcPts val="0"/>
              </a:spcBef>
              <a:spcAft>
                <a:spcPts val="0"/>
              </a:spcAft>
              <a:buClr>
                <a:srgbClr val="000000"/>
              </a:buClr>
              <a:buSzPts val="1600"/>
              <a:buNone/>
              <a:defRPr sz="1600">
                <a:solidFill>
                  <a:srgbClr val="000000"/>
                </a:solidFill>
              </a:defRPr>
            </a:lvl4pPr>
            <a:lvl5pPr lvl="4" rtl="0">
              <a:lnSpc>
                <a:spcPct val="100000"/>
              </a:lnSpc>
              <a:spcBef>
                <a:spcPts val="0"/>
              </a:spcBef>
              <a:spcAft>
                <a:spcPts val="0"/>
              </a:spcAft>
              <a:buClr>
                <a:srgbClr val="000000"/>
              </a:buClr>
              <a:buSzPts val="1600"/>
              <a:buNone/>
              <a:defRPr sz="1600">
                <a:solidFill>
                  <a:srgbClr val="000000"/>
                </a:solidFill>
              </a:defRPr>
            </a:lvl5pPr>
            <a:lvl6pPr lvl="5" rtl="0">
              <a:lnSpc>
                <a:spcPct val="100000"/>
              </a:lnSpc>
              <a:spcBef>
                <a:spcPts val="0"/>
              </a:spcBef>
              <a:spcAft>
                <a:spcPts val="0"/>
              </a:spcAft>
              <a:buClr>
                <a:srgbClr val="000000"/>
              </a:buClr>
              <a:buSzPts val="1600"/>
              <a:buNone/>
              <a:defRPr sz="1600">
                <a:solidFill>
                  <a:srgbClr val="000000"/>
                </a:solidFill>
              </a:defRPr>
            </a:lvl6pPr>
            <a:lvl7pPr lvl="6" rtl="0">
              <a:lnSpc>
                <a:spcPct val="100000"/>
              </a:lnSpc>
              <a:spcBef>
                <a:spcPts val="0"/>
              </a:spcBef>
              <a:spcAft>
                <a:spcPts val="0"/>
              </a:spcAft>
              <a:buClr>
                <a:srgbClr val="000000"/>
              </a:buClr>
              <a:buSzPts val="1600"/>
              <a:buNone/>
              <a:defRPr sz="1600">
                <a:solidFill>
                  <a:srgbClr val="000000"/>
                </a:solidFill>
              </a:defRPr>
            </a:lvl7pPr>
            <a:lvl8pPr lvl="7" rtl="0">
              <a:lnSpc>
                <a:spcPct val="100000"/>
              </a:lnSpc>
              <a:spcBef>
                <a:spcPts val="0"/>
              </a:spcBef>
              <a:spcAft>
                <a:spcPts val="0"/>
              </a:spcAft>
              <a:buClr>
                <a:srgbClr val="000000"/>
              </a:buClr>
              <a:buSzPts val="1600"/>
              <a:buNone/>
              <a:defRPr sz="1600">
                <a:solidFill>
                  <a:srgbClr val="000000"/>
                </a:solidFill>
              </a:defRPr>
            </a:lvl8pPr>
            <a:lvl9pPr lvl="8" rtl="0">
              <a:lnSpc>
                <a:spcPct val="100000"/>
              </a:lnSpc>
              <a:spcBef>
                <a:spcPts val="0"/>
              </a:spcBef>
              <a:spcAft>
                <a:spcPts val="0"/>
              </a:spcAft>
              <a:buClr>
                <a:srgbClr val="000000"/>
              </a:buClr>
              <a:buSzPts val="1600"/>
              <a:buNone/>
              <a:defRPr sz="1600">
                <a:solidFill>
                  <a:srgbClr val="000000"/>
                </a:solidFill>
              </a:defRPr>
            </a:lvl9pPr>
          </a:lstStyle>
          <a:p/>
        </p:txBody>
      </p:sp>
      <p:sp>
        <p:nvSpPr>
          <p:cNvPr id="326" name="Google Shape;326;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7" name="Shape 327"/>
        <p:cNvGrpSpPr/>
        <p:nvPr/>
      </p:nvGrpSpPr>
      <p:grpSpPr>
        <a:xfrm>
          <a:off x="0" y="0"/>
          <a:ext cx="0" cy="0"/>
          <a:chOff x="0" y="0"/>
          <a:chExt cx="0" cy="0"/>
        </a:xfrm>
      </p:grpSpPr>
      <p:sp>
        <p:nvSpPr>
          <p:cNvPr id="328" name="Google Shape;328;p56"/>
          <p:cNvSpPr txBox="1"/>
          <p:nvPr>
            <p:ph hasCustomPrompt="1" type="title"/>
          </p:nvPr>
        </p:nvSpPr>
        <p:spPr>
          <a:xfrm>
            <a:off x="720000" y="540000"/>
            <a:ext cx="3355500" cy="1555500"/>
          </a:xfrm>
          <a:prstGeom prst="rect">
            <a:avLst/>
          </a:prstGeom>
        </p:spPr>
        <p:txBody>
          <a:bodyPr anchorCtr="0" anchor="b" bIns="91425" lIns="91425" spcFirstLastPara="1" rIns="91425" wrap="square" tIns="91425">
            <a:noAutofit/>
          </a:bodyPr>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329" name="Google Shape;329;p56"/>
          <p:cNvSpPr txBox="1"/>
          <p:nvPr>
            <p:ph idx="2" type="ctrTitle"/>
          </p:nvPr>
        </p:nvSpPr>
        <p:spPr>
          <a:xfrm>
            <a:off x="720000" y="3686175"/>
            <a:ext cx="4663200" cy="564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330" name="Google Shape;330;p56"/>
          <p:cNvSpPr txBox="1"/>
          <p:nvPr>
            <p:ph idx="1" type="subTitle"/>
          </p:nvPr>
        </p:nvSpPr>
        <p:spPr>
          <a:xfrm>
            <a:off x="720000" y="4135200"/>
            <a:ext cx="4663200" cy="46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Font typeface="Open Sans"/>
              <a:buNone/>
              <a:defRPr sz="1700">
                <a:solidFill>
                  <a:srgbClr val="FFFFFF"/>
                </a:solidFill>
                <a:highlight>
                  <a:srgbClr val="FFB200"/>
                </a:highlight>
                <a:latin typeface="Open Sans"/>
                <a:ea typeface="Open Sans"/>
                <a:cs typeface="Open Sans"/>
                <a:sym typeface="Open Sans"/>
              </a:defRPr>
            </a:lvl1pPr>
            <a:lvl2pPr lvl="1" rtl="0">
              <a:lnSpc>
                <a:spcPct val="100000"/>
              </a:lnSpc>
              <a:spcBef>
                <a:spcPts val="0"/>
              </a:spcBef>
              <a:spcAft>
                <a:spcPts val="0"/>
              </a:spcAft>
              <a:buClr>
                <a:srgbClr val="000000"/>
              </a:buClr>
              <a:buSzPts val="1600"/>
              <a:buNone/>
              <a:defRPr sz="1600">
                <a:solidFill>
                  <a:srgbClr val="000000"/>
                </a:solidFill>
              </a:defRPr>
            </a:lvl2pPr>
            <a:lvl3pPr lvl="2" rtl="0">
              <a:lnSpc>
                <a:spcPct val="100000"/>
              </a:lnSpc>
              <a:spcBef>
                <a:spcPts val="0"/>
              </a:spcBef>
              <a:spcAft>
                <a:spcPts val="0"/>
              </a:spcAft>
              <a:buClr>
                <a:srgbClr val="000000"/>
              </a:buClr>
              <a:buSzPts val="1600"/>
              <a:buNone/>
              <a:defRPr sz="1600">
                <a:solidFill>
                  <a:srgbClr val="000000"/>
                </a:solidFill>
              </a:defRPr>
            </a:lvl3pPr>
            <a:lvl4pPr lvl="3" rtl="0">
              <a:lnSpc>
                <a:spcPct val="100000"/>
              </a:lnSpc>
              <a:spcBef>
                <a:spcPts val="0"/>
              </a:spcBef>
              <a:spcAft>
                <a:spcPts val="0"/>
              </a:spcAft>
              <a:buClr>
                <a:srgbClr val="000000"/>
              </a:buClr>
              <a:buSzPts val="1600"/>
              <a:buNone/>
              <a:defRPr sz="1600">
                <a:solidFill>
                  <a:srgbClr val="000000"/>
                </a:solidFill>
              </a:defRPr>
            </a:lvl4pPr>
            <a:lvl5pPr lvl="4" rtl="0">
              <a:lnSpc>
                <a:spcPct val="100000"/>
              </a:lnSpc>
              <a:spcBef>
                <a:spcPts val="0"/>
              </a:spcBef>
              <a:spcAft>
                <a:spcPts val="0"/>
              </a:spcAft>
              <a:buClr>
                <a:srgbClr val="000000"/>
              </a:buClr>
              <a:buSzPts val="1600"/>
              <a:buNone/>
              <a:defRPr sz="1600">
                <a:solidFill>
                  <a:srgbClr val="000000"/>
                </a:solidFill>
              </a:defRPr>
            </a:lvl5pPr>
            <a:lvl6pPr lvl="5" rtl="0">
              <a:lnSpc>
                <a:spcPct val="100000"/>
              </a:lnSpc>
              <a:spcBef>
                <a:spcPts val="0"/>
              </a:spcBef>
              <a:spcAft>
                <a:spcPts val="0"/>
              </a:spcAft>
              <a:buClr>
                <a:srgbClr val="000000"/>
              </a:buClr>
              <a:buSzPts val="1600"/>
              <a:buNone/>
              <a:defRPr sz="1600">
                <a:solidFill>
                  <a:srgbClr val="000000"/>
                </a:solidFill>
              </a:defRPr>
            </a:lvl6pPr>
            <a:lvl7pPr lvl="6" rtl="0">
              <a:lnSpc>
                <a:spcPct val="100000"/>
              </a:lnSpc>
              <a:spcBef>
                <a:spcPts val="0"/>
              </a:spcBef>
              <a:spcAft>
                <a:spcPts val="0"/>
              </a:spcAft>
              <a:buClr>
                <a:srgbClr val="000000"/>
              </a:buClr>
              <a:buSzPts val="1600"/>
              <a:buNone/>
              <a:defRPr sz="1600">
                <a:solidFill>
                  <a:srgbClr val="000000"/>
                </a:solidFill>
              </a:defRPr>
            </a:lvl7pPr>
            <a:lvl8pPr lvl="7" rtl="0">
              <a:lnSpc>
                <a:spcPct val="100000"/>
              </a:lnSpc>
              <a:spcBef>
                <a:spcPts val="0"/>
              </a:spcBef>
              <a:spcAft>
                <a:spcPts val="0"/>
              </a:spcAft>
              <a:buClr>
                <a:srgbClr val="000000"/>
              </a:buClr>
              <a:buSzPts val="1600"/>
              <a:buNone/>
              <a:defRPr sz="1600">
                <a:solidFill>
                  <a:srgbClr val="000000"/>
                </a:solidFill>
              </a:defRPr>
            </a:lvl8pPr>
            <a:lvl9pPr lvl="8" rtl="0">
              <a:lnSpc>
                <a:spcPct val="100000"/>
              </a:lnSpc>
              <a:spcBef>
                <a:spcPts val="0"/>
              </a:spcBef>
              <a:spcAft>
                <a:spcPts val="0"/>
              </a:spcAft>
              <a:buClr>
                <a:srgbClr val="000000"/>
              </a:buClr>
              <a:buSzPts val="1600"/>
              <a:buNone/>
              <a:defRPr sz="1600">
                <a:solidFill>
                  <a:srgbClr val="000000"/>
                </a:solidFill>
              </a:defRPr>
            </a:lvl9pPr>
          </a:lstStyle>
          <a:p/>
        </p:txBody>
      </p:sp>
      <p:sp>
        <p:nvSpPr>
          <p:cNvPr id="331" name="Google Shape;331;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32" name="Shape 332"/>
        <p:cNvGrpSpPr/>
        <p:nvPr/>
      </p:nvGrpSpPr>
      <p:grpSpPr>
        <a:xfrm>
          <a:off x="0" y="0"/>
          <a:ext cx="0" cy="0"/>
          <a:chOff x="0" y="0"/>
          <a:chExt cx="0" cy="0"/>
        </a:xfrm>
      </p:grpSpPr>
      <p:sp>
        <p:nvSpPr>
          <p:cNvPr id="333" name="Google Shape;333;p57"/>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334" name="Google Shape;334;p57"/>
          <p:cNvSpPr txBox="1"/>
          <p:nvPr>
            <p:ph idx="1" type="body"/>
          </p:nvPr>
        </p:nvSpPr>
        <p:spPr>
          <a:xfrm>
            <a:off x="720000" y="1112700"/>
            <a:ext cx="7704000" cy="3490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324055"/>
              </a:buClr>
              <a:buSzPts val="1200"/>
              <a:buAutoNum type="arabicPeriod"/>
              <a:defRPr sz="1200"/>
            </a:lvl1pPr>
            <a:lvl2pPr indent="-304800" lvl="1" marL="914400" rtl="0">
              <a:spcBef>
                <a:spcPts val="0"/>
              </a:spcBef>
              <a:spcAft>
                <a:spcPts val="0"/>
              </a:spcAft>
              <a:buClr>
                <a:srgbClr val="324055"/>
              </a:buClr>
              <a:buSzPts val="1200"/>
              <a:buFont typeface="Muli"/>
              <a:buAutoNum type="alphaLcPeriod"/>
              <a:defRPr sz="1200"/>
            </a:lvl2pPr>
            <a:lvl3pPr indent="-304800" lvl="2" marL="1371600" rtl="0">
              <a:spcBef>
                <a:spcPts val="0"/>
              </a:spcBef>
              <a:spcAft>
                <a:spcPts val="0"/>
              </a:spcAft>
              <a:buClr>
                <a:srgbClr val="324055"/>
              </a:buClr>
              <a:buSzPts val="1200"/>
              <a:buFont typeface="Muli"/>
              <a:buAutoNum type="romanLcPeriod"/>
              <a:defRPr sz="1200"/>
            </a:lvl3pPr>
            <a:lvl4pPr indent="-304800" lvl="3" marL="1828800" rtl="0">
              <a:spcBef>
                <a:spcPts val="0"/>
              </a:spcBef>
              <a:spcAft>
                <a:spcPts val="0"/>
              </a:spcAft>
              <a:buClr>
                <a:srgbClr val="324055"/>
              </a:buClr>
              <a:buSzPts val="1200"/>
              <a:buFont typeface="Muli"/>
              <a:buAutoNum type="arabicPeriod"/>
              <a:defRPr sz="1200"/>
            </a:lvl4pPr>
            <a:lvl5pPr indent="-304800" lvl="4" marL="2286000" rtl="0">
              <a:spcBef>
                <a:spcPts val="0"/>
              </a:spcBef>
              <a:spcAft>
                <a:spcPts val="0"/>
              </a:spcAft>
              <a:buClr>
                <a:srgbClr val="324055"/>
              </a:buClr>
              <a:buSzPts val="1200"/>
              <a:buFont typeface="Muli"/>
              <a:buAutoNum type="alphaLcPeriod"/>
              <a:defRPr sz="1200"/>
            </a:lvl5pPr>
            <a:lvl6pPr indent="-304800" lvl="5" marL="2743200" rtl="0">
              <a:spcBef>
                <a:spcPts val="0"/>
              </a:spcBef>
              <a:spcAft>
                <a:spcPts val="0"/>
              </a:spcAft>
              <a:buClr>
                <a:srgbClr val="324055"/>
              </a:buClr>
              <a:buSzPts val="1200"/>
              <a:buFont typeface="Muli"/>
              <a:buAutoNum type="romanLcPeriod"/>
              <a:defRPr sz="1200"/>
            </a:lvl6pPr>
            <a:lvl7pPr indent="-304800" lvl="6" marL="3200400" rtl="0">
              <a:spcBef>
                <a:spcPts val="0"/>
              </a:spcBef>
              <a:spcAft>
                <a:spcPts val="0"/>
              </a:spcAft>
              <a:buClr>
                <a:srgbClr val="324055"/>
              </a:buClr>
              <a:buSzPts val="1200"/>
              <a:buFont typeface="Muli"/>
              <a:buAutoNum type="arabicPeriod"/>
              <a:defRPr sz="1200"/>
            </a:lvl7pPr>
            <a:lvl8pPr indent="-304800" lvl="7" marL="3657600" rtl="0">
              <a:spcBef>
                <a:spcPts val="0"/>
              </a:spcBef>
              <a:spcAft>
                <a:spcPts val="0"/>
              </a:spcAft>
              <a:buClr>
                <a:srgbClr val="324055"/>
              </a:buClr>
              <a:buSzPts val="1200"/>
              <a:buFont typeface="Muli"/>
              <a:buAutoNum type="alphaLcPeriod"/>
              <a:defRPr sz="1200"/>
            </a:lvl8pPr>
            <a:lvl9pPr indent="-304800" lvl="8" marL="4114800" rtl="0">
              <a:spcBef>
                <a:spcPts val="0"/>
              </a:spcBef>
              <a:spcAft>
                <a:spcPts val="0"/>
              </a:spcAft>
              <a:buClr>
                <a:srgbClr val="324055"/>
              </a:buClr>
              <a:buSzPts val="1200"/>
              <a:buFont typeface="Muli"/>
              <a:buAutoNum type="romanLcPeriod"/>
              <a:defRPr sz="1200"/>
            </a:lvl9pPr>
          </a:lstStyle>
          <a:p/>
        </p:txBody>
      </p:sp>
      <p:sp>
        <p:nvSpPr>
          <p:cNvPr id="335" name="Google Shape;335;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6" name="Shape 336"/>
        <p:cNvGrpSpPr/>
        <p:nvPr/>
      </p:nvGrpSpPr>
      <p:grpSpPr>
        <a:xfrm>
          <a:off x="0" y="0"/>
          <a:ext cx="0" cy="0"/>
          <a:chOff x="0" y="0"/>
          <a:chExt cx="0" cy="0"/>
        </a:xfrm>
      </p:grpSpPr>
      <p:sp>
        <p:nvSpPr>
          <p:cNvPr id="337" name="Google Shape;337;p58"/>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2400"/>
              <a:buNone/>
              <a:defRPr>
                <a:solidFill>
                  <a:srgbClr val="000000"/>
                </a:solidFill>
              </a:defRPr>
            </a:lvl1pPr>
            <a:lvl2pPr lvl="1" rtl="0" algn="ctr">
              <a:spcBef>
                <a:spcPts val="0"/>
              </a:spcBef>
              <a:spcAft>
                <a:spcPts val="0"/>
              </a:spcAft>
              <a:buClr>
                <a:srgbClr val="000000"/>
              </a:buClr>
              <a:buSzPts val="2400"/>
              <a:buNone/>
              <a:defRPr>
                <a:solidFill>
                  <a:srgbClr val="000000"/>
                </a:solidFill>
              </a:defRPr>
            </a:lvl2pPr>
            <a:lvl3pPr lvl="2" rtl="0" algn="ctr">
              <a:spcBef>
                <a:spcPts val="0"/>
              </a:spcBef>
              <a:spcAft>
                <a:spcPts val="0"/>
              </a:spcAft>
              <a:buClr>
                <a:srgbClr val="000000"/>
              </a:buClr>
              <a:buSzPts val="2400"/>
              <a:buNone/>
              <a:defRPr>
                <a:solidFill>
                  <a:srgbClr val="000000"/>
                </a:solidFill>
              </a:defRPr>
            </a:lvl3pPr>
            <a:lvl4pPr lvl="3" rtl="0" algn="ctr">
              <a:spcBef>
                <a:spcPts val="0"/>
              </a:spcBef>
              <a:spcAft>
                <a:spcPts val="0"/>
              </a:spcAft>
              <a:buClr>
                <a:srgbClr val="000000"/>
              </a:buClr>
              <a:buSzPts val="2400"/>
              <a:buNone/>
              <a:defRPr>
                <a:solidFill>
                  <a:srgbClr val="000000"/>
                </a:solidFill>
              </a:defRPr>
            </a:lvl4pPr>
            <a:lvl5pPr lvl="4" rtl="0" algn="ctr">
              <a:spcBef>
                <a:spcPts val="0"/>
              </a:spcBef>
              <a:spcAft>
                <a:spcPts val="0"/>
              </a:spcAft>
              <a:buClr>
                <a:srgbClr val="000000"/>
              </a:buClr>
              <a:buSzPts val="2400"/>
              <a:buNone/>
              <a:defRPr>
                <a:solidFill>
                  <a:srgbClr val="000000"/>
                </a:solidFill>
              </a:defRPr>
            </a:lvl5pPr>
            <a:lvl6pPr lvl="5" rtl="0" algn="ctr">
              <a:spcBef>
                <a:spcPts val="0"/>
              </a:spcBef>
              <a:spcAft>
                <a:spcPts val="0"/>
              </a:spcAft>
              <a:buClr>
                <a:srgbClr val="000000"/>
              </a:buClr>
              <a:buSzPts val="2400"/>
              <a:buNone/>
              <a:defRPr>
                <a:solidFill>
                  <a:srgbClr val="000000"/>
                </a:solidFill>
              </a:defRPr>
            </a:lvl6pPr>
            <a:lvl7pPr lvl="6" rtl="0" algn="ctr">
              <a:spcBef>
                <a:spcPts val="0"/>
              </a:spcBef>
              <a:spcAft>
                <a:spcPts val="0"/>
              </a:spcAft>
              <a:buClr>
                <a:srgbClr val="000000"/>
              </a:buClr>
              <a:buSzPts val="2400"/>
              <a:buNone/>
              <a:defRPr>
                <a:solidFill>
                  <a:srgbClr val="000000"/>
                </a:solidFill>
              </a:defRPr>
            </a:lvl7pPr>
            <a:lvl8pPr lvl="7" rtl="0" algn="ctr">
              <a:spcBef>
                <a:spcPts val="0"/>
              </a:spcBef>
              <a:spcAft>
                <a:spcPts val="0"/>
              </a:spcAft>
              <a:buClr>
                <a:srgbClr val="000000"/>
              </a:buClr>
              <a:buSzPts val="2400"/>
              <a:buNone/>
              <a:defRPr>
                <a:solidFill>
                  <a:srgbClr val="000000"/>
                </a:solidFill>
              </a:defRPr>
            </a:lvl8pPr>
            <a:lvl9pPr lvl="8" rtl="0" algn="ctr">
              <a:spcBef>
                <a:spcPts val="0"/>
              </a:spcBef>
              <a:spcAft>
                <a:spcPts val="0"/>
              </a:spcAft>
              <a:buClr>
                <a:srgbClr val="000000"/>
              </a:buClr>
              <a:buSzPts val="2400"/>
              <a:buNone/>
              <a:defRPr>
                <a:solidFill>
                  <a:srgbClr val="000000"/>
                </a:solidFill>
              </a:defRPr>
            </a:lvl9pPr>
          </a:lstStyle>
          <a:p/>
        </p:txBody>
      </p:sp>
      <p:sp>
        <p:nvSpPr>
          <p:cNvPr id="338" name="Google Shape;338;p58"/>
          <p:cNvSpPr txBox="1"/>
          <p:nvPr>
            <p:ph idx="1" type="subTitle"/>
          </p:nvPr>
        </p:nvSpPr>
        <p:spPr>
          <a:xfrm>
            <a:off x="5015194" y="3414771"/>
            <a:ext cx="3002700" cy="354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2pPr>
            <a:lvl3pPr lvl="2"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3pPr>
            <a:lvl4pPr lvl="3"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4pPr>
            <a:lvl5pPr lvl="4"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5pPr>
            <a:lvl6pPr lvl="5"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6pPr>
            <a:lvl7pPr lvl="6"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7pPr>
            <a:lvl8pPr lvl="7"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8pPr>
            <a:lvl9pPr lvl="8" rtl="0" algn="ctr">
              <a:spcBef>
                <a:spcPts val="1600"/>
              </a:spcBef>
              <a:spcAft>
                <a:spcPts val="1600"/>
              </a:spcAft>
              <a:buSzPts val="1400"/>
              <a:buFont typeface="Montserrat ExtraBold"/>
              <a:buNone/>
              <a:defRPr>
                <a:latin typeface="Montserrat ExtraBold"/>
                <a:ea typeface="Montserrat ExtraBold"/>
                <a:cs typeface="Montserrat ExtraBold"/>
                <a:sym typeface="Montserrat ExtraBold"/>
              </a:defRPr>
            </a:lvl9pPr>
          </a:lstStyle>
          <a:p/>
        </p:txBody>
      </p:sp>
      <p:sp>
        <p:nvSpPr>
          <p:cNvPr id="339" name="Google Shape;339;p58"/>
          <p:cNvSpPr txBox="1"/>
          <p:nvPr>
            <p:ph idx="2" type="body"/>
          </p:nvPr>
        </p:nvSpPr>
        <p:spPr>
          <a:xfrm>
            <a:off x="5011369" y="4054996"/>
            <a:ext cx="3002700" cy="5172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40" name="Google Shape;340;p58"/>
          <p:cNvSpPr txBox="1"/>
          <p:nvPr>
            <p:ph idx="3" type="subTitle"/>
          </p:nvPr>
        </p:nvSpPr>
        <p:spPr>
          <a:xfrm>
            <a:off x="1129931" y="3414771"/>
            <a:ext cx="3002700" cy="354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2pPr>
            <a:lvl3pPr lvl="2"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3pPr>
            <a:lvl4pPr lvl="3"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4pPr>
            <a:lvl5pPr lvl="4"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5pPr>
            <a:lvl6pPr lvl="5"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6pPr>
            <a:lvl7pPr lvl="6"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7pPr>
            <a:lvl8pPr lvl="7"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8pPr>
            <a:lvl9pPr lvl="8" rtl="0" algn="ctr">
              <a:spcBef>
                <a:spcPts val="1600"/>
              </a:spcBef>
              <a:spcAft>
                <a:spcPts val="1600"/>
              </a:spcAft>
              <a:buSzPts val="1400"/>
              <a:buFont typeface="Montserrat ExtraBold"/>
              <a:buNone/>
              <a:defRPr>
                <a:latin typeface="Montserrat ExtraBold"/>
                <a:ea typeface="Montserrat ExtraBold"/>
                <a:cs typeface="Montserrat ExtraBold"/>
                <a:sym typeface="Montserrat ExtraBold"/>
              </a:defRPr>
            </a:lvl9pPr>
          </a:lstStyle>
          <a:p/>
        </p:txBody>
      </p:sp>
      <p:sp>
        <p:nvSpPr>
          <p:cNvPr id="341" name="Google Shape;341;p58"/>
          <p:cNvSpPr txBox="1"/>
          <p:nvPr>
            <p:ph idx="4" type="body"/>
          </p:nvPr>
        </p:nvSpPr>
        <p:spPr>
          <a:xfrm>
            <a:off x="1126106" y="4054996"/>
            <a:ext cx="3002700" cy="5172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42" name="Google Shape;342;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3" name="Shape 343"/>
        <p:cNvGrpSpPr/>
        <p:nvPr/>
      </p:nvGrpSpPr>
      <p:grpSpPr>
        <a:xfrm>
          <a:off x="0" y="0"/>
          <a:ext cx="0" cy="0"/>
          <a:chOff x="0" y="0"/>
          <a:chExt cx="0" cy="0"/>
        </a:xfrm>
      </p:grpSpPr>
      <p:sp>
        <p:nvSpPr>
          <p:cNvPr id="344" name="Google Shape;344;p59"/>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345" name="Google Shape;345;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6" name="Shape 346"/>
        <p:cNvGrpSpPr/>
        <p:nvPr/>
      </p:nvGrpSpPr>
      <p:grpSpPr>
        <a:xfrm>
          <a:off x="0" y="0"/>
          <a:ext cx="0" cy="0"/>
          <a:chOff x="0" y="0"/>
          <a:chExt cx="0" cy="0"/>
        </a:xfrm>
      </p:grpSpPr>
      <p:sp>
        <p:nvSpPr>
          <p:cNvPr id="347" name="Google Shape;347;p60"/>
          <p:cNvSpPr txBox="1"/>
          <p:nvPr>
            <p:ph idx="1" type="body"/>
          </p:nvPr>
        </p:nvSpPr>
        <p:spPr>
          <a:xfrm>
            <a:off x="4914900" y="1399050"/>
            <a:ext cx="3509100" cy="32043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1600"/>
              </a:spcBef>
              <a:spcAft>
                <a:spcPts val="0"/>
              </a:spcAft>
              <a:buSzPts val="1400"/>
              <a:buChar char="○"/>
              <a:defRPr/>
            </a:lvl2pPr>
            <a:lvl3pPr indent="-317500" lvl="2" marL="1371600" rtl="0">
              <a:lnSpc>
                <a:spcPct val="100000"/>
              </a:lnSpc>
              <a:spcBef>
                <a:spcPts val="1600"/>
              </a:spcBef>
              <a:spcAft>
                <a:spcPts val="0"/>
              </a:spcAft>
              <a:buSzPts val="1400"/>
              <a:buChar char="■"/>
              <a:defRPr/>
            </a:lvl3pPr>
            <a:lvl4pPr indent="-317500" lvl="3" marL="1828800" rtl="0">
              <a:lnSpc>
                <a:spcPct val="100000"/>
              </a:lnSpc>
              <a:spcBef>
                <a:spcPts val="1600"/>
              </a:spcBef>
              <a:spcAft>
                <a:spcPts val="0"/>
              </a:spcAft>
              <a:buSzPts val="1400"/>
              <a:buChar char="●"/>
              <a:defRPr/>
            </a:lvl4pPr>
            <a:lvl5pPr indent="-317500" lvl="4" marL="2286000" rtl="0">
              <a:lnSpc>
                <a:spcPct val="100000"/>
              </a:lnSpc>
              <a:spcBef>
                <a:spcPts val="1600"/>
              </a:spcBef>
              <a:spcAft>
                <a:spcPts val="0"/>
              </a:spcAft>
              <a:buSzPts val="1400"/>
              <a:buChar char="○"/>
              <a:defRPr/>
            </a:lvl5pPr>
            <a:lvl6pPr indent="-317500" lvl="5" marL="2743200" rtl="0">
              <a:lnSpc>
                <a:spcPct val="100000"/>
              </a:lnSpc>
              <a:spcBef>
                <a:spcPts val="1600"/>
              </a:spcBef>
              <a:spcAft>
                <a:spcPts val="0"/>
              </a:spcAft>
              <a:buSzPts val="1400"/>
              <a:buChar char="■"/>
              <a:defRPr/>
            </a:lvl6pPr>
            <a:lvl7pPr indent="-317500" lvl="6" marL="3200400" rtl="0">
              <a:lnSpc>
                <a:spcPct val="100000"/>
              </a:lnSpc>
              <a:spcBef>
                <a:spcPts val="1600"/>
              </a:spcBef>
              <a:spcAft>
                <a:spcPts val="0"/>
              </a:spcAft>
              <a:buSzPts val="1400"/>
              <a:buChar char="●"/>
              <a:defRPr/>
            </a:lvl7pPr>
            <a:lvl8pPr indent="-317500" lvl="7" marL="3657600" rtl="0">
              <a:lnSpc>
                <a:spcPct val="100000"/>
              </a:lnSpc>
              <a:spcBef>
                <a:spcPts val="1600"/>
              </a:spcBef>
              <a:spcAft>
                <a:spcPts val="0"/>
              </a:spcAft>
              <a:buSzPts val="1400"/>
              <a:buChar char="○"/>
              <a:defRPr/>
            </a:lvl8pPr>
            <a:lvl9pPr indent="-317500" lvl="8" marL="4114800" rtl="0">
              <a:lnSpc>
                <a:spcPct val="100000"/>
              </a:lnSpc>
              <a:spcBef>
                <a:spcPts val="1600"/>
              </a:spcBef>
              <a:spcAft>
                <a:spcPts val="1600"/>
              </a:spcAft>
              <a:buSzPts val="1400"/>
              <a:buChar char="■"/>
              <a:defRPr/>
            </a:lvl9pPr>
          </a:lstStyle>
          <a:p/>
        </p:txBody>
      </p:sp>
      <p:sp>
        <p:nvSpPr>
          <p:cNvPr id="348" name="Google Shape;348;p60"/>
          <p:cNvSpPr txBox="1"/>
          <p:nvPr>
            <p:ph type="title"/>
          </p:nvPr>
        </p:nvSpPr>
        <p:spPr>
          <a:xfrm>
            <a:off x="4914900" y="540000"/>
            <a:ext cx="3162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349" name="Google Shape;349;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FFFFFF"/>
        </a:solidFill>
      </p:bgPr>
    </p:bg>
    <p:spTree>
      <p:nvGrpSpPr>
        <p:cNvPr id="350" name="Shape 350"/>
        <p:cNvGrpSpPr/>
        <p:nvPr/>
      </p:nvGrpSpPr>
      <p:grpSpPr>
        <a:xfrm>
          <a:off x="0" y="0"/>
          <a:ext cx="0" cy="0"/>
          <a:chOff x="0" y="0"/>
          <a:chExt cx="0" cy="0"/>
        </a:xfrm>
      </p:grpSpPr>
      <p:sp>
        <p:nvSpPr>
          <p:cNvPr id="351" name="Google Shape;351;p61"/>
          <p:cNvSpPr txBox="1"/>
          <p:nvPr>
            <p:ph type="title"/>
          </p:nvPr>
        </p:nvSpPr>
        <p:spPr>
          <a:xfrm>
            <a:off x="720000" y="613050"/>
            <a:ext cx="7704000" cy="1181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4800"/>
              <a:buNone/>
              <a:defRPr sz="4800">
                <a:solidFill>
                  <a:srgbClr val="000000"/>
                </a:solidFill>
              </a:defRPr>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352" name="Google Shape;352;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3" name="Shape 353"/>
        <p:cNvGrpSpPr/>
        <p:nvPr/>
      </p:nvGrpSpPr>
      <p:grpSpPr>
        <a:xfrm>
          <a:off x="0" y="0"/>
          <a:ext cx="0" cy="0"/>
          <a:chOff x="0" y="0"/>
          <a:chExt cx="0" cy="0"/>
        </a:xfrm>
      </p:grpSpPr>
      <p:sp>
        <p:nvSpPr>
          <p:cNvPr id="354" name="Google Shape;354;p62"/>
          <p:cNvSpPr/>
          <p:nvPr/>
        </p:nvSpPr>
        <p:spPr>
          <a:xfrm>
            <a:off x="4572000" y="-125"/>
            <a:ext cx="4572000" cy="5143500"/>
          </a:xfrm>
          <a:prstGeom prst="rect">
            <a:avLst/>
          </a:prstGeom>
          <a:solidFill>
            <a:srgbClr val="FFB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62"/>
          <p:cNvSpPr txBox="1"/>
          <p:nvPr>
            <p:ph type="title"/>
          </p:nvPr>
        </p:nvSpPr>
        <p:spPr>
          <a:xfrm>
            <a:off x="720000" y="1185550"/>
            <a:ext cx="3709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56" name="Google Shape;356;p62"/>
          <p:cNvSpPr txBox="1"/>
          <p:nvPr>
            <p:ph idx="1" type="subTitle"/>
          </p:nvPr>
        </p:nvSpPr>
        <p:spPr>
          <a:xfrm>
            <a:off x="720000" y="2898325"/>
            <a:ext cx="3709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57" name="Google Shape;357;p62"/>
          <p:cNvSpPr txBox="1"/>
          <p:nvPr>
            <p:ph idx="2" type="body"/>
          </p:nvPr>
        </p:nvSpPr>
        <p:spPr>
          <a:xfrm>
            <a:off x="4939500" y="540000"/>
            <a:ext cx="3484500" cy="40635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rgbClr val="FFFFFF"/>
              </a:buClr>
              <a:buSzPts val="1800"/>
              <a:buChar char="●"/>
              <a:defRPr>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17500" lvl="3" marL="1828800" rtl="0">
              <a:spcBef>
                <a:spcPts val="1600"/>
              </a:spcBef>
              <a:spcAft>
                <a:spcPts val="0"/>
              </a:spcAft>
              <a:buClr>
                <a:srgbClr val="FFFFFF"/>
              </a:buClr>
              <a:buSzPts val="1400"/>
              <a:buChar char="●"/>
              <a:defRPr>
                <a:solidFill>
                  <a:srgbClr val="FFFFFF"/>
                </a:solidFill>
              </a:defRPr>
            </a:lvl4pPr>
            <a:lvl5pPr indent="-317500" lvl="4" marL="2286000" rtl="0">
              <a:spcBef>
                <a:spcPts val="1600"/>
              </a:spcBef>
              <a:spcAft>
                <a:spcPts val="0"/>
              </a:spcAft>
              <a:buClr>
                <a:srgbClr val="FFFFFF"/>
              </a:buClr>
              <a:buSzPts val="1400"/>
              <a:buChar char="○"/>
              <a:defRPr>
                <a:solidFill>
                  <a:srgbClr val="FFFFFF"/>
                </a:solidFill>
              </a:defRPr>
            </a:lvl5pPr>
            <a:lvl6pPr indent="-317500" lvl="5" marL="2743200" rtl="0">
              <a:spcBef>
                <a:spcPts val="1600"/>
              </a:spcBef>
              <a:spcAft>
                <a:spcPts val="0"/>
              </a:spcAft>
              <a:buClr>
                <a:srgbClr val="FFFFFF"/>
              </a:buClr>
              <a:buSzPts val="1400"/>
              <a:buChar char="■"/>
              <a:defRPr>
                <a:solidFill>
                  <a:srgbClr val="FFFFFF"/>
                </a:solidFill>
              </a:defRPr>
            </a:lvl6pPr>
            <a:lvl7pPr indent="-317500" lvl="6" marL="3200400" rtl="0">
              <a:spcBef>
                <a:spcPts val="1600"/>
              </a:spcBef>
              <a:spcAft>
                <a:spcPts val="0"/>
              </a:spcAft>
              <a:buClr>
                <a:srgbClr val="FFFFFF"/>
              </a:buClr>
              <a:buSzPts val="1400"/>
              <a:buChar char="●"/>
              <a:defRPr>
                <a:solidFill>
                  <a:srgbClr val="FFFFFF"/>
                </a:solidFill>
              </a:defRPr>
            </a:lvl7pPr>
            <a:lvl8pPr indent="-317500" lvl="7" marL="3657600" rtl="0">
              <a:spcBef>
                <a:spcPts val="1600"/>
              </a:spcBef>
              <a:spcAft>
                <a:spcPts val="0"/>
              </a:spcAft>
              <a:buClr>
                <a:srgbClr val="FFFFFF"/>
              </a:buClr>
              <a:buSzPts val="1400"/>
              <a:buChar char="○"/>
              <a:defRPr>
                <a:solidFill>
                  <a:srgbClr val="FFFFFF"/>
                </a:solidFill>
              </a:defRPr>
            </a:lvl8pPr>
            <a:lvl9pPr indent="-317500" lvl="8" marL="4114800" rtl="0">
              <a:spcBef>
                <a:spcPts val="1600"/>
              </a:spcBef>
              <a:spcAft>
                <a:spcPts val="1600"/>
              </a:spcAft>
              <a:buClr>
                <a:srgbClr val="FFFFFF"/>
              </a:buClr>
              <a:buSzPts val="1400"/>
              <a:buChar char="■"/>
              <a:defRPr>
                <a:solidFill>
                  <a:srgbClr val="FFFFFF"/>
                </a:solidFill>
              </a:defRPr>
            </a:lvl9pPr>
          </a:lstStyle>
          <a:p/>
        </p:txBody>
      </p:sp>
      <p:sp>
        <p:nvSpPr>
          <p:cNvPr id="358" name="Google Shape;358;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9" name="Shape 359"/>
        <p:cNvGrpSpPr/>
        <p:nvPr/>
      </p:nvGrpSpPr>
      <p:grpSpPr>
        <a:xfrm>
          <a:off x="0" y="0"/>
          <a:ext cx="0" cy="0"/>
          <a:chOff x="0" y="0"/>
          <a:chExt cx="0" cy="0"/>
        </a:xfrm>
      </p:grpSpPr>
      <p:sp>
        <p:nvSpPr>
          <p:cNvPr id="360" name="Google Shape;360;p63"/>
          <p:cNvSpPr txBox="1"/>
          <p:nvPr>
            <p:ph idx="1" type="body"/>
          </p:nvPr>
        </p:nvSpPr>
        <p:spPr>
          <a:xfrm>
            <a:off x="720000" y="4162425"/>
            <a:ext cx="7704000" cy="4410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400"/>
              <a:buNone/>
              <a:defRPr sz="1400"/>
            </a:lvl1pPr>
          </a:lstStyle>
          <a:p/>
        </p:txBody>
      </p:sp>
      <p:sp>
        <p:nvSpPr>
          <p:cNvPr id="361" name="Google Shape;361;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62" name="Shape 362"/>
        <p:cNvGrpSpPr/>
        <p:nvPr/>
      </p:nvGrpSpPr>
      <p:grpSpPr>
        <a:xfrm>
          <a:off x="0" y="0"/>
          <a:ext cx="0" cy="0"/>
          <a:chOff x="0" y="0"/>
          <a:chExt cx="0" cy="0"/>
        </a:xfrm>
      </p:grpSpPr>
      <p:sp>
        <p:nvSpPr>
          <p:cNvPr id="363" name="Google Shape;363;p64"/>
          <p:cNvSpPr txBox="1"/>
          <p:nvPr>
            <p:ph hasCustomPrompt="1" type="title"/>
          </p:nvPr>
        </p:nvSpPr>
        <p:spPr>
          <a:xfrm>
            <a:off x="622763" y="2390125"/>
            <a:ext cx="7704000" cy="17895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7000"/>
              <a:buNone/>
              <a:defRPr sz="8000">
                <a:solidFill>
                  <a:srgbClr val="000000"/>
                </a:solidFill>
              </a:defRPr>
            </a:lvl1pPr>
            <a:lvl2pPr lvl="1" rtl="0">
              <a:spcBef>
                <a:spcPts val="0"/>
              </a:spcBef>
              <a:spcAft>
                <a:spcPts val="0"/>
              </a:spcAft>
              <a:buClr>
                <a:srgbClr val="FFFFFF"/>
              </a:buClr>
              <a:buSzPts val="7000"/>
              <a:buNone/>
              <a:defRPr sz="7000">
                <a:solidFill>
                  <a:srgbClr val="FFFFFF"/>
                </a:solidFill>
              </a:defRPr>
            </a:lvl2pPr>
            <a:lvl3pPr lvl="2" rtl="0">
              <a:spcBef>
                <a:spcPts val="0"/>
              </a:spcBef>
              <a:spcAft>
                <a:spcPts val="0"/>
              </a:spcAft>
              <a:buClr>
                <a:srgbClr val="FFFFFF"/>
              </a:buClr>
              <a:buSzPts val="7000"/>
              <a:buNone/>
              <a:defRPr sz="7000">
                <a:solidFill>
                  <a:srgbClr val="FFFFFF"/>
                </a:solidFill>
              </a:defRPr>
            </a:lvl3pPr>
            <a:lvl4pPr lvl="3" rtl="0">
              <a:spcBef>
                <a:spcPts val="0"/>
              </a:spcBef>
              <a:spcAft>
                <a:spcPts val="0"/>
              </a:spcAft>
              <a:buClr>
                <a:srgbClr val="FFFFFF"/>
              </a:buClr>
              <a:buSzPts val="7000"/>
              <a:buNone/>
              <a:defRPr sz="7000">
                <a:solidFill>
                  <a:srgbClr val="FFFFFF"/>
                </a:solidFill>
              </a:defRPr>
            </a:lvl4pPr>
            <a:lvl5pPr lvl="4" rtl="0">
              <a:spcBef>
                <a:spcPts val="0"/>
              </a:spcBef>
              <a:spcAft>
                <a:spcPts val="0"/>
              </a:spcAft>
              <a:buClr>
                <a:srgbClr val="FFFFFF"/>
              </a:buClr>
              <a:buSzPts val="7000"/>
              <a:buNone/>
              <a:defRPr sz="7000">
                <a:solidFill>
                  <a:srgbClr val="FFFFFF"/>
                </a:solidFill>
              </a:defRPr>
            </a:lvl5pPr>
            <a:lvl6pPr lvl="5" rtl="0">
              <a:spcBef>
                <a:spcPts val="0"/>
              </a:spcBef>
              <a:spcAft>
                <a:spcPts val="0"/>
              </a:spcAft>
              <a:buClr>
                <a:srgbClr val="FFFFFF"/>
              </a:buClr>
              <a:buSzPts val="7000"/>
              <a:buNone/>
              <a:defRPr sz="7000">
                <a:solidFill>
                  <a:srgbClr val="FFFFFF"/>
                </a:solidFill>
              </a:defRPr>
            </a:lvl6pPr>
            <a:lvl7pPr lvl="6" rtl="0">
              <a:spcBef>
                <a:spcPts val="0"/>
              </a:spcBef>
              <a:spcAft>
                <a:spcPts val="0"/>
              </a:spcAft>
              <a:buClr>
                <a:srgbClr val="FFFFFF"/>
              </a:buClr>
              <a:buSzPts val="7000"/>
              <a:buNone/>
              <a:defRPr sz="7000">
                <a:solidFill>
                  <a:srgbClr val="FFFFFF"/>
                </a:solidFill>
              </a:defRPr>
            </a:lvl7pPr>
            <a:lvl8pPr lvl="7" rtl="0">
              <a:spcBef>
                <a:spcPts val="0"/>
              </a:spcBef>
              <a:spcAft>
                <a:spcPts val="0"/>
              </a:spcAft>
              <a:buClr>
                <a:srgbClr val="FFFFFF"/>
              </a:buClr>
              <a:buSzPts val="7000"/>
              <a:buNone/>
              <a:defRPr sz="7000">
                <a:solidFill>
                  <a:srgbClr val="FFFFFF"/>
                </a:solidFill>
              </a:defRPr>
            </a:lvl8pPr>
            <a:lvl9pPr lvl="8" rtl="0">
              <a:spcBef>
                <a:spcPts val="0"/>
              </a:spcBef>
              <a:spcAft>
                <a:spcPts val="0"/>
              </a:spcAft>
              <a:buClr>
                <a:srgbClr val="FFFFFF"/>
              </a:buClr>
              <a:buSzPts val="7000"/>
              <a:buNone/>
              <a:defRPr sz="7000">
                <a:solidFill>
                  <a:srgbClr val="FFFFFF"/>
                </a:solidFill>
              </a:defRPr>
            </a:lvl9pPr>
          </a:lstStyle>
          <a:p>
            <a:r>
              <a:t>xx%</a:t>
            </a:r>
          </a:p>
        </p:txBody>
      </p:sp>
      <p:sp>
        <p:nvSpPr>
          <p:cNvPr id="364" name="Google Shape;364;p64"/>
          <p:cNvSpPr txBox="1"/>
          <p:nvPr>
            <p:ph idx="1" type="subTitle"/>
          </p:nvPr>
        </p:nvSpPr>
        <p:spPr>
          <a:xfrm>
            <a:off x="613775" y="4171175"/>
            <a:ext cx="6964500" cy="43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1800"/>
              <a:buNone/>
              <a:defRPr>
                <a:solidFill>
                  <a:srgbClr val="FFFFFF"/>
                </a:solidFill>
                <a:highlight>
                  <a:schemeClr val="accent6"/>
                </a:highligh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65" name="Google Shape;365;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6" name="Shape 366"/>
        <p:cNvGrpSpPr/>
        <p:nvPr/>
      </p:nvGrpSpPr>
      <p:grpSpPr>
        <a:xfrm>
          <a:off x="0" y="0"/>
          <a:ext cx="0" cy="0"/>
          <a:chOff x="0" y="0"/>
          <a:chExt cx="0" cy="0"/>
        </a:xfrm>
      </p:grpSpPr>
      <p:sp>
        <p:nvSpPr>
          <p:cNvPr id="367" name="Google Shape;367;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CUSTOM">
    <p:spTree>
      <p:nvGrpSpPr>
        <p:cNvPr id="368" name="Shape 368"/>
        <p:cNvGrpSpPr/>
        <p:nvPr/>
      </p:nvGrpSpPr>
      <p:grpSpPr>
        <a:xfrm>
          <a:off x="0" y="0"/>
          <a:ext cx="0" cy="0"/>
          <a:chOff x="0" y="0"/>
          <a:chExt cx="0" cy="0"/>
        </a:xfrm>
      </p:grpSpPr>
      <p:sp>
        <p:nvSpPr>
          <p:cNvPr id="369" name="Google Shape;369;p66"/>
          <p:cNvSpPr/>
          <p:nvPr/>
        </p:nvSpPr>
        <p:spPr>
          <a:xfrm>
            <a:off x="152400" y="166550"/>
            <a:ext cx="6058800" cy="1234200"/>
          </a:xfrm>
          <a:prstGeom prst="rect">
            <a:avLst/>
          </a:prstGeom>
          <a:solidFill>
            <a:srgbClr val="FFB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66"/>
          <p:cNvSpPr txBox="1"/>
          <p:nvPr>
            <p:ph hasCustomPrompt="1" type="title"/>
          </p:nvPr>
        </p:nvSpPr>
        <p:spPr>
          <a:xfrm>
            <a:off x="720000" y="2132600"/>
            <a:ext cx="900000" cy="669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3500"/>
              <a:buNone/>
              <a:defRPr sz="3500">
                <a:solidFill>
                  <a:srgbClr val="000000"/>
                </a:solidFill>
              </a:defRPr>
            </a:lvl1pPr>
            <a:lvl2pPr lvl="1" rtl="0" algn="ctr">
              <a:spcBef>
                <a:spcPts val="0"/>
              </a:spcBef>
              <a:spcAft>
                <a:spcPts val="0"/>
              </a:spcAft>
              <a:buClr>
                <a:srgbClr val="000000"/>
              </a:buClr>
              <a:buSzPts val="5000"/>
              <a:buNone/>
              <a:defRPr sz="5000">
                <a:solidFill>
                  <a:srgbClr val="000000"/>
                </a:solidFill>
              </a:defRPr>
            </a:lvl2pPr>
            <a:lvl3pPr lvl="2" rtl="0" algn="ctr">
              <a:spcBef>
                <a:spcPts val="0"/>
              </a:spcBef>
              <a:spcAft>
                <a:spcPts val="0"/>
              </a:spcAft>
              <a:buClr>
                <a:srgbClr val="000000"/>
              </a:buClr>
              <a:buSzPts val="5000"/>
              <a:buNone/>
              <a:defRPr sz="5000">
                <a:solidFill>
                  <a:srgbClr val="000000"/>
                </a:solidFill>
              </a:defRPr>
            </a:lvl3pPr>
            <a:lvl4pPr lvl="3" rtl="0" algn="ctr">
              <a:spcBef>
                <a:spcPts val="0"/>
              </a:spcBef>
              <a:spcAft>
                <a:spcPts val="0"/>
              </a:spcAft>
              <a:buClr>
                <a:srgbClr val="000000"/>
              </a:buClr>
              <a:buSzPts val="5000"/>
              <a:buNone/>
              <a:defRPr sz="5000">
                <a:solidFill>
                  <a:srgbClr val="000000"/>
                </a:solidFill>
              </a:defRPr>
            </a:lvl4pPr>
            <a:lvl5pPr lvl="4" rtl="0" algn="ctr">
              <a:spcBef>
                <a:spcPts val="0"/>
              </a:spcBef>
              <a:spcAft>
                <a:spcPts val="0"/>
              </a:spcAft>
              <a:buClr>
                <a:srgbClr val="000000"/>
              </a:buClr>
              <a:buSzPts val="5000"/>
              <a:buNone/>
              <a:defRPr sz="5000">
                <a:solidFill>
                  <a:srgbClr val="000000"/>
                </a:solidFill>
              </a:defRPr>
            </a:lvl5pPr>
            <a:lvl6pPr lvl="5" rtl="0" algn="ctr">
              <a:spcBef>
                <a:spcPts val="0"/>
              </a:spcBef>
              <a:spcAft>
                <a:spcPts val="0"/>
              </a:spcAft>
              <a:buClr>
                <a:srgbClr val="000000"/>
              </a:buClr>
              <a:buSzPts val="5000"/>
              <a:buNone/>
              <a:defRPr sz="5000">
                <a:solidFill>
                  <a:srgbClr val="000000"/>
                </a:solidFill>
              </a:defRPr>
            </a:lvl6pPr>
            <a:lvl7pPr lvl="6" rtl="0" algn="ctr">
              <a:spcBef>
                <a:spcPts val="0"/>
              </a:spcBef>
              <a:spcAft>
                <a:spcPts val="0"/>
              </a:spcAft>
              <a:buClr>
                <a:srgbClr val="000000"/>
              </a:buClr>
              <a:buSzPts val="5000"/>
              <a:buNone/>
              <a:defRPr sz="5000">
                <a:solidFill>
                  <a:srgbClr val="000000"/>
                </a:solidFill>
              </a:defRPr>
            </a:lvl7pPr>
            <a:lvl8pPr lvl="7" rtl="0" algn="ctr">
              <a:spcBef>
                <a:spcPts val="0"/>
              </a:spcBef>
              <a:spcAft>
                <a:spcPts val="0"/>
              </a:spcAft>
              <a:buClr>
                <a:srgbClr val="000000"/>
              </a:buClr>
              <a:buSzPts val="5000"/>
              <a:buNone/>
              <a:defRPr sz="5000">
                <a:solidFill>
                  <a:srgbClr val="000000"/>
                </a:solidFill>
              </a:defRPr>
            </a:lvl8pPr>
            <a:lvl9pPr lvl="8" rtl="0" algn="ctr">
              <a:spcBef>
                <a:spcPts val="0"/>
              </a:spcBef>
              <a:spcAft>
                <a:spcPts val="0"/>
              </a:spcAft>
              <a:buClr>
                <a:srgbClr val="000000"/>
              </a:buClr>
              <a:buSzPts val="5000"/>
              <a:buNone/>
              <a:defRPr sz="5000">
                <a:solidFill>
                  <a:srgbClr val="000000"/>
                </a:solidFill>
              </a:defRPr>
            </a:lvl9pPr>
          </a:lstStyle>
          <a:p>
            <a:r>
              <a:t>xx%</a:t>
            </a:r>
          </a:p>
        </p:txBody>
      </p:sp>
      <p:sp>
        <p:nvSpPr>
          <p:cNvPr id="371" name="Google Shape;371;p66"/>
          <p:cNvSpPr txBox="1"/>
          <p:nvPr>
            <p:ph idx="1" type="subTitle"/>
          </p:nvPr>
        </p:nvSpPr>
        <p:spPr>
          <a:xfrm>
            <a:off x="1938300" y="2004350"/>
            <a:ext cx="2452500" cy="354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atin typeface="Montserrat ExtraBold"/>
                <a:ea typeface="Montserrat ExtraBold"/>
                <a:cs typeface="Montserrat ExtraBold"/>
                <a:sym typeface="Montserrat ExtraBold"/>
              </a:defRPr>
            </a:lvl1pPr>
            <a:lvl2pPr lvl="1" rtl="0">
              <a:spcBef>
                <a:spcPts val="1600"/>
              </a:spcBef>
              <a:spcAft>
                <a:spcPts val="0"/>
              </a:spcAft>
              <a:buNone/>
              <a:defRPr sz="1600">
                <a:latin typeface="Montserrat ExtraBold"/>
                <a:ea typeface="Montserrat ExtraBold"/>
                <a:cs typeface="Montserrat ExtraBold"/>
                <a:sym typeface="Montserrat ExtraBold"/>
              </a:defRPr>
            </a:lvl2pPr>
            <a:lvl3pPr lvl="2" rtl="0">
              <a:spcBef>
                <a:spcPts val="1600"/>
              </a:spcBef>
              <a:spcAft>
                <a:spcPts val="0"/>
              </a:spcAft>
              <a:buNone/>
              <a:defRPr sz="1600">
                <a:latin typeface="Montserrat ExtraBold"/>
                <a:ea typeface="Montserrat ExtraBold"/>
                <a:cs typeface="Montserrat ExtraBold"/>
                <a:sym typeface="Montserrat ExtraBold"/>
              </a:defRPr>
            </a:lvl3pPr>
            <a:lvl4pPr lvl="3" rtl="0">
              <a:spcBef>
                <a:spcPts val="1600"/>
              </a:spcBef>
              <a:spcAft>
                <a:spcPts val="0"/>
              </a:spcAft>
              <a:buNone/>
              <a:defRPr sz="1600">
                <a:latin typeface="Montserrat ExtraBold"/>
                <a:ea typeface="Montserrat ExtraBold"/>
                <a:cs typeface="Montserrat ExtraBold"/>
                <a:sym typeface="Montserrat ExtraBold"/>
              </a:defRPr>
            </a:lvl4pPr>
            <a:lvl5pPr lvl="4" rtl="0">
              <a:spcBef>
                <a:spcPts val="1600"/>
              </a:spcBef>
              <a:spcAft>
                <a:spcPts val="0"/>
              </a:spcAft>
              <a:buNone/>
              <a:defRPr sz="1600">
                <a:latin typeface="Montserrat ExtraBold"/>
                <a:ea typeface="Montserrat ExtraBold"/>
                <a:cs typeface="Montserrat ExtraBold"/>
                <a:sym typeface="Montserrat ExtraBold"/>
              </a:defRPr>
            </a:lvl5pPr>
            <a:lvl6pPr lvl="5" rtl="0">
              <a:spcBef>
                <a:spcPts val="1600"/>
              </a:spcBef>
              <a:spcAft>
                <a:spcPts val="0"/>
              </a:spcAft>
              <a:buNone/>
              <a:defRPr sz="1600">
                <a:latin typeface="Montserrat ExtraBold"/>
                <a:ea typeface="Montserrat ExtraBold"/>
                <a:cs typeface="Montserrat ExtraBold"/>
                <a:sym typeface="Montserrat ExtraBold"/>
              </a:defRPr>
            </a:lvl6pPr>
            <a:lvl7pPr lvl="6" rtl="0">
              <a:spcBef>
                <a:spcPts val="1600"/>
              </a:spcBef>
              <a:spcAft>
                <a:spcPts val="0"/>
              </a:spcAft>
              <a:buNone/>
              <a:defRPr sz="1600">
                <a:latin typeface="Montserrat ExtraBold"/>
                <a:ea typeface="Montserrat ExtraBold"/>
                <a:cs typeface="Montserrat ExtraBold"/>
                <a:sym typeface="Montserrat ExtraBold"/>
              </a:defRPr>
            </a:lvl7pPr>
            <a:lvl8pPr lvl="7" rtl="0">
              <a:spcBef>
                <a:spcPts val="1600"/>
              </a:spcBef>
              <a:spcAft>
                <a:spcPts val="0"/>
              </a:spcAft>
              <a:buNone/>
              <a:defRPr sz="1600">
                <a:latin typeface="Montserrat ExtraBold"/>
                <a:ea typeface="Montserrat ExtraBold"/>
                <a:cs typeface="Montserrat ExtraBold"/>
                <a:sym typeface="Montserrat ExtraBold"/>
              </a:defRPr>
            </a:lvl8pPr>
            <a:lvl9pPr lvl="8" rtl="0">
              <a:spcBef>
                <a:spcPts val="1600"/>
              </a:spcBef>
              <a:spcAft>
                <a:spcPts val="1600"/>
              </a:spcAft>
              <a:buNone/>
              <a:defRPr sz="1600">
                <a:latin typeface="Montserrat ExtraBold"/>
                <a:ea typeface="Montserrat ExtraBold"/>
                <a:cs typeface="Montserrat ExtraBold"/>
                <a:sym typeface="Montserrat ExtraBold"/>
              </a:defRPr>
            </a:lvl9pPr>
          </a:lstStyle>
          <a:p/>
        </p:txBody>
      </p:sp>
      <p:sp>
        <p:nvSpPr>
          <p:cNvPr id="372" name="Google Shape;372;p66"/>
          <p:cNvSpPr txBox="1"/>
          <p:nvPr>
            <p:ph hasCustomPrompt="1" idx="2" type="title"/>
          </p:nvPr>
        </p:nvSpPr>
        <p:spPr>
          <a:xfrm>
            <a:off x="720000" y="3669100"/>
            <a:ext cx="900000" cy="669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3500"/>
              <a:buNone/>
              <a:defRPr sz="3500">
                <a:solidFill>
                  <a:srgbClr val="000000"/>
                </a:solidFill>
              </a:defRPr>
            </a:lvl1pPr>
            <a:lvl2pPr lvl="1" rtl="0" algn="ctr">
              <a:spcBef>
                <a:spcPts val="0"/>
              </a:spcBef>
              <a:spcAft>
                <a:spcPts val="0"/>
              </a:spcAft>
              <a:buClr>
                <a:srgbClr val="000000"/>
              </a:buClr>
              <a:buSzPts val="5000"/>
              <a:buNone/>
              <a:defRPr sz="5000">
                <a:solidFill>
                  <a:srgbClr val="000000"/>
                </a:solidFill>
              </a:defRPr>
            </a:lvl2pPr>
            <a:lvl3pPr lvl="2" rtl="0" algn="ctr">
              <a:spcBef>
                <a:spcPts val="0"/>
              </a:spcBef>
              <a:spcAft>
                <a:spcPts val="0"/>
              </a:spcAft>
              <a:buClr>
                <a:srgbClr val="000000"/>
              </a:buClr>
              <a:buSzPts val="5000"/>
              <a:buNone/>
              <a:defRPr sz="5000">
                <a:solidFill>
                  <a:srgbClr val="000000"/>
                </a:solidFill>
              </a:defRPr>
            </a:lvl3pPr>
            <a:lvl4pPr lvl="3" rtl="0" algn="ctr">
              <a:spcBef>
                <a:spcPts val="0"/>
              </a:spcBef>
              <a:spcAft>
                <a:spcPts val="0"/>
              </a:spcAft>
              <a:buClr>
                <a:srgbClr val="000000"/>
              </a:buClr>
              <a:buSzPts val="5000"/>
              <a:buNone/>
              <a:defRPr sz="5000">
                <a:solidFill>
                  <a:srgbClr val="000000"/>
                </a:solidFill>
              </a:defRPr>
            </a:lvl4pPr>
            <a:lvl5pPr lvl="4" rtl="0" algn="ctr">
              <a:spcBef>
                <a:spcPts val="0"/>
              </a:spcBef>
              <a:spcAft>
                <a:spcPts val="0"/>
              </a:spcAft>
              <a:buClr>
                <a:srgbClr val="000000"/>
              </a:buClr>
              <a:buSzPts val="5000"/>
              <a:buNone/>
              <a:defRPr sz="5000">
                <a:solidFill>
                  <a:srgbClr val="000000"/>
                </a:solidFill>
              </a:defRPr>
            </a:lvl5pPr>
            <a:lvl6pPr lvl="5" rtl="0" algn="ctr">
              <a:spcBef>
                <a:spcPts val="0"/>
              </a:spcBef>
              <a:spcAft>
                <a:spcPts val="0"/>
              </a:spcAft>
              <a:buClr>
                <a:srgbClr val="000000"/>
              </a:buClr>
              <a:buSzPts val="5000"/>
              <a:buNone/>
              <a:defRPr sz="5000">
                <a:solidFill>
                  <a:srgbClr val="000000"/>
                </a:solidFill>
              </a:defRPr>
            </a:lvl6pPr>
            <a:lvl7pPr lvl="6" rtl="0" algn="ctr">
              <a:spcBef>
                <a:spcPts val="0"/>
              </a:spcBef>
              <a:spcAft>
                <a:spcPts val="0"/>
              </a:spcAft>
              <a:buClr>
                <a:srgbClr val="000000"/>
              </a:buClr>
              <a:buSzPts val="5000"/>
              <a:buNone/>
              <a:defRPr sz="5000">
                <a:solidFill>
                  <a:srgbClr val="000000"/>
                </a:solidFill>
              </a:defRPr>
            </a:lvl7pPr>
            <a:lvl8pPr lvl="7" rtl="0" algn="ctr">
              <a:spcBef>
                <a:spcPts val="0"/>
              </a:spcBef>
              <a:spcAft>
                <a:spcPts val="0"/>
              </a:spcAft>
              <a:buClr>
                <a:srgbClr val="000000"/>
              </a:buClr>
              <a:buSzPts val="5000"/>
              <a:buNone/>
              <a:defRPr sz="5000">
                <a:solidFill>
                  <a:srgbClr val="000000"/>
                </a:solidFill>
              </a:defRPr>
            </a:lvl8pPr>
            <a:lvl9pPr lvl="8" rtl="0" algn="ctr">
              <a:spcBef>
                <a:spcPts val="0"/>
              </a:spcBef>
              <a:spcAft>
                <a:spcPts val="0"/>
              </a:spcAft>
              <a:buClr>
                <a:srgbClr val="000000"/>
              </a:buClr>
              <a:buSzPts val="5000"/>
              <a:buNone/>
              <a:defRPr sz="5000">
                <a:solidFill>
                  <a:srgbClr val="000000"/>
                </a:solidFill>
              </a:defRPr>
            </a:lvl9pPr>
          </a:lstStyle>
          <a:p>
            <a:r>
              <a:t>xx%</a:t>
            </a:r>
          </a:p>
        </p:txBody>
      </p:sp>
      <p:sp>
        <p:nvSpPr>
          <p:cNvPr id="373" name="Google Shape;373;p66"/>
          <p:cNvSpPr txBox="1"/>
          <p:nvPr>
            <p:ph idx="3" type="subTitle"/>
          </p:nvPr>
        </p:nvSpPr>
        <p:spPr>
          <a:xfrm>
            <a:off x="1938300" y="3516675"/>
            <a:ext cx="2452500" cy="354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atin typeface="Montserrat ExtraBold"/>
                <a:ea typeface="Montserrat ExtraBold"/>
                <a:cs typeface="Montserrat ExtraBold"/>
                <a:sym typeface="Montserrat ExtraBold"/>
              </a:defRPr>
            </a:lvl1pPr>
            <a:lvl2pPr lvl="1" rtl="0">
              <a:spcBef>
                <a:spcPts val="1600"/>
              </a:spcBef>
              <a:spcAft>
                <a:spcPts val="0"/>
              </a:spcAft>
              <a:buNone/>
              <a:defRPr sz="1600">
                <a:latin typeface="Montserrat ExtraBold"/>
                <a:ea typeface="Montserrat ExtraBold"/>
                <a:cs typeface="Montserrat ExtraBold"/>
                <a:sym typeface="Montserrat ExtraBold"/>
              </a:defRPr>
            </a:lvl2pPr>
            <a:lvl3pPr lvl="2" rtl="0">
              <a:spcBef>
                <a:spcPts val="1600"/>
              </a:spcBef>
              <a:spcAft>
                <a:spcPts val="0"/>
              </a:spcAft>
              <a:buNone/>
              <a:defRPr sz="1600">
                <a:latin typeface="Montserrat ExtraBold"/>
                <a:ea typeface="Montserrat ExtraBold"/>
                <a:cs typeface="Montserrat ExtraBold"/>
                <a:sym typeface="Montserrat ExtraBold"/>
              </a:defRPr>
            </a:lvl3pPr>
            <a:lvl4pPr lvl="3" rtl="0">
              <a:spcBef>
                <a:spcPts val="1600"/>
              </a:spcBef>
              <a:spcAft>
                <a:spcPts val="0"/>
              </a:spcAft>
              <a:buNone/>
              <a:defRPr sz="1600">
                <a:latin typeface="Montserrat ExtraBold"/>
                <a:ea typeface="Montserrat ExtraBold"/>
                <a:cs typeface="Montserrat ExtraBold"/>
                <a:sym typeface="Montserrat ExtraBold"/>
              </a:defRPr>
            </a:lvl4pPr>
            <a:lvl5pPr lvl="4" rtl="0">
              <a:spcBef>
                <a:spcPts val="1600"/>
              </a:spcBef>
              <a:spcAft>
                <a:spcPts val="0"/>
              </a:spcAft>
              <a:buNone/>
              <a:defRPr sz="1600">
                <a:latin typeface="Montserrat ExtraBold"/>
                <a:ea typeface="Montserrat ExtraBold"/>
                <a:cs typeface="Montserrat ExtraBold"/>
                <a:sym typeface="Montserrat ExtraBold"/>
              </a:defRPr>
            </a:lvl5pPr>
            <a:lvl6pPr lvl="5" rtl="0">
              <a:spcBef>
                <a:spcPts val="1600"/>
              </a:spcBef>
              <a:spcAft>
                <a:spcPts val="0"/>
              </a:spcAft>
              <a:buNone/>
              <a:defRPr sz="1600">
                <a:latin typeface="Montserrat ExtraBold"/>
                <a:ea typeface="Montserrat ExtraBold"/>
                <a:cs typeface="Montserrat ExtraBold"/>
                <a:sym typeface="Montserrat ExtraBold"/>
              </a:defRPr>
            </a:lvl6pPr>
            <a:lvl7pPr lvl="6" rtl="0">
              <a:spcBef>
                <a:spcPts val="1600"/>
              </a:spcBef>
              <a:spcAft>
                <a:spcPts val="0"/>
              </a:spcAft>
              <a:buNone/>
              <a:defRPr sz="1600">
                <a:latin typeface="Montserrat ExtraBold"/>
                <a:ea typeface="Montserrat ExtraBold"/>
                <a:cs typeface="Montserrat ExtraBold"/>
                <a:sym typeface="Montserrat ExtraBold"/>
              </a:defRPr>
            </a:lvl7pPr>
            <a:lvl8pPr lvl="7" rtl="0">
              <a:spcBef>
                <a:spcPts val="1600"/>
              </a:spcBef>
              <a:spcAft>
                <a:spcPts val="0"/>
              </a:spcAft>
              <a:buNone/>
              <a:defRPr sz="1600">
                <a:latin typeface="Montserrat ExtraBold"/>
                <a:ea typeface="Montserrat ExtraBold"/>
                <a:cs typeface="Montserrat ExtraBold"/>
                <a:sym typeface="Montserrat ExtraBold"/>
              </a:defRPr>
            </a:lvl8pPr>
            <a:lvl9pPr lvl="8" rtl="0">
              <a:spcBef>
                <a:spcPts val="1600"/>
              </a:spcBef>
              <a:spcAft>
                <a:spcPts val="1600"/>
              </a:spcAft>
              <a:buNone/>
              <a:defRPr sz="1600">
                <a:latin typeface="Montserrat ExtraBold"/>
                <a:ea typeface="Montserrat ExtraBold"/>
                <a:cs typeface="Montserrat ExtraBold"/>
                <a:sym typeface="Montserrat ExtraBold"/>
              </a:defRPr>
            </a:lvl9pPr>
          </a:lstStyle>
          <a:p/>
        </p:txBody>
      </p:sp>
      <p:sp>
        <p:nvSpPr>
          <p:cNvPr id="374" name="Google Shape;374;p66"/>
          <p:cNvSpPr txBox="1"/>
          <p:nvPr>
            <p:ph hasCustomPrompt="1" idx="4" type="title"/>
          </p:nvPr>
        </p:nvSpPr>
        <p:spPr>
          <a:xfrm>
            <a:off x="4752900" y="2132600"/>
            <a:ext cx="900000" cy="669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3500"/>
              <a:buNone/>
              <a:defRPr sz="3500">
                <a:solidFill>
                  <a:srgbClr val="000000"/>
                </a:solidFill>
              </a:defRPr>
            </a:lvl1pPr>
            <a:lvl2pPr lvl="1" rtl="0" algn="ctr">
              <a:spcBef>
                <a:spcPts val="0"/>
              </a:spcBef>
              <a:spcAft>
                <a:spcPts val="0"/>
              </a:spcAft>
              <a:buClr>
                <a:srgbClr val="000000"/>
              </a:buClr>
              <a:buSzPts val="5000"/>
              <a:buNone/>
              <a:defRPr sz="5000">
                <a:solidFill>
                  <a:srgbClr val="000000"/>
                </a:solidFill>
              </a:defRPr>
            </a:lvl2pPr>
            <a:lvl3pPr lvl="2" rtl="0" algn="ctr">
              <a:spcBef>
                <a:spcPts val="0"/>
              </a:spcBef>
              <a:spcAft>
                <a:spcPts val="0"/>
              </a:spcAft>
              <a:buClr>
                <a:srgbClr val="000000"/>
              </a:buClr>
              <a:buSzPts val="5000"/>
              <a:buNone/>
              <a:defRPr sz="5000">
                <a:solidFill>
                  <a:srgbClr val="000000"/>
                </a:solidFill>
              </a:defRPr>
            </a:lvl3pPr>
            <a:lvl4pPr lvl="3" rtl="0" algn="ctr">
              <a:spcBef>
                <a:spcPts val="0"/>
              </a:spcBef>
              <a:spcAft>
                <a:spcPts val="0"/>
              </a:spcAft>
              <a:buClr>
                <a:srgbClr val="000000"/>
              </a:buClr>
              <a:buSzPts val="5000"/>
              <a:buNone/>
              <a:defRPr sz="5000">
                <a:solidFill>
                  <a:srgbClr val="000000"/>
                </a:solidFill>
              </a:defRPr>
            </a:lvl4pPr>
            <a:lvl5pPr lvl="4" rtl="0" algn="ctr">
              <a:spcBef>
                <a:spcPts val="0"/>
              </a:spcBef>
              <a:spcAft>
                <a:spcPts val="0"/>
              </a:spcAft>
              <a:buClr>
                <a:srgbClr val="000000"/>
              </a:buClr>
              <a:buSzPts val="5000"/>
              <a:buNone/>
              <a:defRPr sz="5000">
                <a:solidFill>
                  <a:srgbClr val="000000"/>
                </a:solidFill>
              </a:defRPr>
            </a:lvl5pPr>
            <a:lvl6pPr lvl="5" rtl="0" algn="ctr">
              <a:spcBef>
                <a:spcPts val="0"/>
              </a:spcBef>
              <a:spcAft>
                <a:spcPts val="0"/>
              </a:spcAft>
              <a:buClr>
                <a:srgbClr val="000000"/>
              </a:buClr>
              <a:buSzPts val="5000"/>
              <a:buNone/>
              <a:defRPr sz="5000">
                <a:solidFill>
                  <a:srgbClr val="000000"/>
                </a:solidFill>
              </a:defRPr>
            </a:lvl6pPr>
            <a:lvl7pPr lvl="6" rtl="0" algn="ctr">
              <a:spcBef>
                <a:spcPts val="0"/>
              </a:spcBef>
              <a:spcAft>
                <a:spcPts val="0"/>
              </a:spcAft>
              <a:buClr>
                <a:srgbClr val="000000"/>
              </a:buClr>
              <a:buSzPts val="5000"/>
              <a:buNone/>
              <a:defRPr sz="5000">
                <a:solidFill>
                  <a:srgbClr val="000000"/>
                </a:solidFill>
              </a:defRPr>
            </a:lvl7pPr>
            <a:lvl8pPr lvl="7" rtl="0" algn="ctr">
              <a:spcBef>
                <a:spcPts val="0"/>
              </a:spcBef>
              <a:spcAft>
                <a:spcPts val="0"/>
              </a:spcAft>
              <a:buClr>
                <a:srgbClr val="000000"/>
              </a:buClr>
              <a:buSzPts val="5000"/>
              <a:buNone/>
              <a:defRPr sz="5000">
                <a:solidFill>
                  <a:srgbClr val="000000"/>
                </a:solidFill>
              </a:defRPr>
            </a:lvl8pPr>
            <a:lvl9pPr lvl="8" rtl="0" algn="ctr">
              <a:spcBef>
                <a:spcPts val="0"/>
              </a:spcBef>
              <a:spcAft>
                <a:spcPts val="0"/>
              </a:spcAft>
              <a:buClr>
                <a:srgbClr val="000000"/>
              </a:buClr>
              <a:buSzPts val="5000"/>
              <a:buNone/>
              <a:defRPr sz="5000">
                <a:solidFill>
                  <a:srgbClr val="000000"/>
                </a:solidFill>
              </a:defRPr>
            </a:lvl9pPr>
          </a:lstStyle>
          <a:p>
            <a:r>
              <a:t>xx%</a:t>
            </a:r>
          </a:p>
        </p:txBody>
      </p:sp>
      <p:sp>
        <p:nvSpPr>
          <p:cNvPr id="375" name="Google Shape;375;p66"/>
          <p:cNvSpPr txBox="1"/>
          <p:nvPr>
            <p:ph idx="5" type="subTitle"/>
          </p:nvPr>
        </p:nvSpPr>
        <p:spPr>
          <a:xfrm>
            <a:off x="5971200" y="2004350"/>
            <a:ext cx="2452500" cy="354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atin typeface="Montserrat ExtraBold"/>
                <a:ea typeface="Montserrat ExtraBold"/>
                <a:cs typeface="Montserrat ExtraBold"/>
                <a:sym typeface="Montserrat ExtraBold"/>
              </a:defRPr>
            </a:lvl1pPr>
            <a:lvl2pPr lvl="1" rtl="0">
              <a:spcBef>
                <a:spcPts val="1600"/>
              </a:spcBef>
              <a:spcAft>
                <a:spcPts val="0"/>
              </a:spcAft>
              <a:buNone/>
              <a:defRPr sz="1600">
                <a:latin typeface="Montserrat ExtraBold"/>
                <a:ea typeface="Montserrat ExtraBold"/>
                <a:cs typeface="Montserrat ExtraBold"/>
                <a:sym typeface="Montserrat ExtraBold"/>
              </a:defRPr>
            </a:lvl2pPr>
            <a:lvl3pPr lvl="2" rtl="0">
              <a:spcBef>
                <a:spcPts val="1600"/>
              </a:spcBef>
              <a:spcAft>
                <a:spcPts val="0"/>
              </a:spcAft>
              <a:buNone/>
              <a:defRPr sz="1600">
                <a:latin typeface="Montserrat ExtraBold"/>
                <a:ea typeface="Montserrat ExtraBold"/>
                <a:cs typeface="Montserrat ExtraBold"/>
                <a:sym typeface="Montserrat ExtraBold"/>
              </a:defRPr>
            </a:lvl3pPr>
            <a:lvl4pPr lvl="3" rtl="0">
              <a:spcBef>
                <a:spcPts val="1600"/>
              </a:spcBef>
              <a:spcAft>
                <a:spcPts val="0"/>
              </a:spcAft>
              <a:buNone/>
              <a:defRPr sz="1600">
                <a:latin typeface="Montserrat ExtraBold"/>
                <a:ea typeface="Montserrat ExtraBold"/>
                <a:cs typeface="Montserrat ExtraBold"/>
                <a:sym typeface="Montserrat ExtraBold"/>
              </a:defRPr>
            </a:lvl4pPr>
            <a:lvl5pPr lvl="4" rtl="0">
              <a:spcBef>
                <a:spcPts val="1600"/>
              </a:spcBef>
              <a:spcAft>
                <a:spcPts val="0"/>
              </a:spcAft>
              <a:buNone/>
              <a:defRPr sz="1600">
                <a:latin typeface="Montserrat ExtraBold"/>
                <a:ea typeface="Montserrat ExtraBold"/>
                <a:cs typeface="Montserrat ExtraBold"/>
                <a:sym typeface="Montserrat ExtraBold"/>
              </a:defRPr>
            </a:lvl5pPr>
            <a:lvl6pPr lvl="5" rtl="0">
              <a:spcBef>
                <a:spcPts val="1600"/>
              </a:spcBef>
              <a:spcAft>
                <a:spcPts val="0"/>
              </a:spcAft>
              <a:buNone/>
              <a:defRPr sz="1600">
                <a:latin typeface="Montserrat ExtraBold"/>
                <a:ea typeface="Montserrat ExtraBold"/>
                <a:cs typeface="Montserrat ExtraBold"/>
                <a:sym typeface="Montserrat ExtraBold"/>
              </a:defRPr>
            </a:lvl6pPr>
            <a:lvl7pPr lvl="6" rtl="0">
              <a:spcBef>
                <a:spcPts val="1600"/>
              </a:spcBef>
              <a:spcAft>
                <a:spcPts val="0"/>
              </a:spcAft>
              <a:buNone/>
              <a:defRPr sz="1600">
                <a:latin typeface="Montserrat ExtraBold"/>
                <a:ea typeface="Montserrat ExtraBold"/>
                <a:cs typeface="Montserrat ExtraBold"/>
                <a:sym typeface="Montserrat ExtraBold"/>
              </a:defRPr>
            </a:lvl7pPr>
            <a:lvl8pPr lvl="7" rtl="0">
              <a:spcBef>
                <a:spcPts val="1600"/>
              </a:spcBef>
              <a:spcAft>
                <a:spcPts val="0"/>
              </a:spcAft>
              <a:buNone/>
              <a:defRPr sz="1600">
                <a:latin typeface="Montserrat ExtraBold"/>
                <a:ea typeface="Montserrat ExtraBold"/>
                <a:cs typeface="Montserrat ExtraBold"/>
                <a:sym typeface="Montserrat ExtraBold"/>
              </a:defRPr>
            </a:lvl8pPr>
            <a:lvl9pPr lvl="8" rtl="0">
              <a:spcBef>
                <a:spcPts val="1600"/>
              </a:spcBef>
              <a:spcAft>
                <a:spcPts val="1600"/>
              </a:spcAft>
              <a:buNone/>
              <a:defRPr sz="1600">
                <a:latin typeface="Montserrat ExtraBold"/>
                <a:ea typeface="Montserrat ExtraBold"/>
                <a:cs typeface="Montserrat ExtraBold"/>
                <a:sym typeface="Montserrat ExtraBold"/>
              </a:defRPr>
            </a:lvl9pPr>
          </a:lstStyle>
          <a:p/>
        </p:txBody>
      </p:sp>
      <p:sp>
        <p:nvSpPr>
          <p:cNvPr id="376" name="Google Shape;376;p66"/>
          <p:cNvSpPr txBox="1"/>
          <p:nvPr>
            <p:ph hasCustomPrompt="1" idx="6" type="title"/>
          </p:nvPr>
        </p:nvSpPr>
        <p:spPr>
          <a:xfrm>
            <a:off x="4752900" y="3669100"/>
            <a:ext cx="900000" cy="669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3500"/>
              <a:buNone/>
              <a:defRPr sz="3500">
                <a:solidFill>
                  <a:srgbClr val="000000"/>
                </a:solidFill>
              </a:defRPr>
            </a:lvl1pPr>
            <a:lvl2pPr lvl="1" rtl="0" algn="ctr">
              <a:spcBef>
                <a:spcPts val="0"/>
              </a:spcBef>
              <a:spcAft>
                <a:spcPts val="0"/>
              </a:spcAft>
              <a:buClr>
                <a:srgbClr val="000000"/>
              </a:buClr>
              <a:buSzPts val="5000"/>
              <a:buNone/>
              <a:defRPr sz="5000">
                <a:solidFill>
                  <a:srgbClr val="000000"/>
                </a:solidFill>
              </a:defRPr>
            </a:lvl2pPr>
            <a:lvl3pPr lvl="2" rtl="0" algn="ctr">
              <a:spcBef>
                <a:spcPts val="0"/>
              </a:spcBef>
              <a:spcAft>
                <a:spcPts val="0"/>
              </a:spcAft>
              <a:buClr>
                <a:srgbClr val="000000"/>
              </a:buClr>
              <a:buSzPts val="5000"/>
              <a:buNone/>
              <a:defRPr sz="5000">
                <a:solidFill>
                  <a:srgbClr val="000000"/>
                </a:solidFill>
              </a:defRPr>
            </a:lvl3pPr>
            <a:lvl4pPr lvl="3" rtl="0" algn="ctr">
              <a:spcBef>
                <a:spcPts val="0"/>
              </a:spcBef>
              <a:spcAft>
                <a:spcPts val="0"/>
              </a:spcAft>
              <a:buClr>
                <a:srgbClr val="000000"/>
              </a:buClr>
              <a:buSzPts val="5000"/>
              <a:buNone/>
              <a:defRPr sz="5000">
                <a:solidFill>
                  <a:srgbClr val="000000"/>
                </a:solidFill>
              </a:defRPr>
            </a:lvl4pPr>
            <a:lvl5pPr lvl="4" rtl="0" algn="ctr">
              <a:spcBef>
                <a:spcPts val="0"/>
              </a:spcBef>
              <a:spcAft>
                <a:spcPts val="0"/>
              </a:spcAft>
              <a:buClr>
                <a:srgbClr val="000000"/>
              </a:buClr>
              <a:buSzPts val="5000"/>
              <a:buNone/>
              <a:defRPr sz="5000">
                <a:solidFill>
                  <a:srgbClr val="000000"/>
                </a:solidFill>
              </a:defRPr>
            </a:lvl5pPr>
            <a:lvl6pPr lvl="5" rtl="0" algn="ctr">
              <a:spcBef>
                <a:spcPts val="0"/>
              </a:spcBef>
              <a:spcAft>
                <a:spcPts val="0"/>
              </a:spcAft>
              <a:buClr>
                <a:srgbClr val="000000"/>
              </a:buClr>
              <a:buSzPts val="5000"/>
              <a:buNone/>
              <a:defRPr sz="5000">
                <a:solidFill>
                  <a:srgbClr val="000000"/>
                </a:solidFill>
              </a:defRPr>
            </a:lvl6pPr>
            <a:lvl7pPr lvl="6" rtl="0" algn="ctr">
              <a:spcBef>
                <a:spcPts val="0"/>
              </a:spcBef>
              <a:spcAft>
                <a:spcPts val="0"/>
              </a:spcAft>
              <a:buClr>
                <a:srgbClr val="000000"/>
              </a:buClr>
              <a:buSzPts val="5000"/>
              <a:buNone/>
              <a:defRPr sz="5000">
                <a:solidFill>
                  <a:srgbClr val="000000"/>
                </a:solidFill>
              </a:defRPr>
            </a:lvl7pPr>
            <a:lvl8pPr lvl="7" rtl="0" algn="ctr">
              <a:spcBef>
                <a:spcPts val="0"/>
              </a:spcBef>
              <a:spcAft>
                <a:spcPts val="0"/>
              </a:spcAft>
              <a:buClr>
                <a:srgbClr val="000000"/>
              </a:buClr>
              <a:buSzPts val="5000"/>
              <a:buNone/>
              <a:defRPr sz="5000">
                <a:solidFill>
                  <a:srgbClr val="000000"/>
                </a:solidFill>
              </a:defRPr>
            </a:lvl8pPr>
            <a:lvl9pPr lvl="8" rtl="0" algn="ctr">
              <a:spcBef>
                <a:spcPts val="0"/>
              </a:spcBef>
              <a:spcAft>
                <a:spcPts val="0"/>
              </a:spcAft>
              <a:buClr>
                <a:srgbClr val="000000"/>
              </a:buClr>
              <a:buSzPts val="5000"/>
              <a:buNone/>
              <a:defRPr sz="5000">
                <a:solidFill>
                  <a:srgbClr val="000000"/>
                </a:solidFill>
              </a:defRPr>
            </a:lvl9pPr>
          </a:lstStyle>
          <a:p>
            <a:r>
              <a:t>xx%</a:t>
            </a:r>
          </a:p>
        </p:txBody>
      </p:sp>
      <p:sp>
        <p:nvSpPr>
          <p:cNvPr id="377" name="Google Shape;377;p66"/>
          <p:cNvSpPr txBox="1"/>
          <p:nvPr>
            <p:ph idx="7" type="subTitle"/>
          </p:nvPr>
        </p:nvSpPr>
        <p:spPr>
          <a:xfrm>
            <a:off x="5971200" y="3516675"/>
            <a:ext cx="2452500" cy="354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atin typeface="Montserrat ExtraBold"/>
                <a:ea typeface="Montserrat ExtraBold"/>
                <a:cs typeface="Montserrat ExtraBold"/>
                <a:sym typeface="Montserrat ExtraBold"/>
              </a:defRPr>
            </a:lvl1pPr>
            <a:lvl2pPr lvl="1" rtl="0">
              <a:spcBef>
                <a:spcPts val="1600"/>
              </a:spcBef>
              <a:spcAft>
                <a:spcPts val="0"/>
              </a:spcAft>
              <a:buNone/>
              <a:defRPr sz="1600">
                <a:latin typeface="Montserrat ExtraBold"/>
                <a:ea typeface="Montserrat ExtraBold"/>
                <a:cs typeface="Montserrat ExtraBold"/>
                <a:sym typeface="Montserrat ExtraBold"/>
              </a:defRPr>
            </a:lvl2pPr>
            <a:lvl3pPr lvl="2" rtl="0">
              <a:spcBef>
                <a:spcPts val="1600"/>
              </a:spcBef>
              <a:spcAft>
                <a:spcPts val="0"/>
              </a:spcAft>
              <a:buNone/>
              <a:defRPr sz="1600">
                <a:latin typeface="Montserrat ExtraBold"/>
                <a:ea typeface="Montserrat ExtraBold"/>
                <a:cs typeface="Montserrat ExtraBold"/>
                <a:sym typeface="Montserrat ExtraBold"/>
              </a:defRPr>
            </a:lvl3pPr>
            <a:lvl4pPr lvl="3" rtl="0">
              <a:spcBef>
                <a:spcPts val="1600"/>
              </a:spcBef>
              <a:spcAft>
                <a:spcPts val="0"/>
              </a:spcAft>
              <a:buNone/>
              <a:defRPr sz="1600">
                <a:latin typeface="Montserrat ExtraBold"/>
                <a:ea typeface="Montserrat ExtraBold"/>
                <a:cs typeface="Montserrat ExtraBold"/>
                <a:sym typeface="Montserrat ExtraBold"/>
              </a:defRPr>
            </a:lvl4pPr>
            <a:lvl5pPr lvl="4" rtl="0">
              <a:spcBef>
                <a:spcPts val="1600"/>
              </a:spcBef>
              <a:spcAft>
                <a:spcPts val="0"/>
              </a:spcAft>
              <a:buNone/>
              <a:defRPr sz="1600">
                <a:latin typeface="Montserrat ExtraBold"/>
                <a:ea typeface="Montserrat ExtraBold"/>
                <a:cs typeface="Montserrat ExtraBold"/>
                <a:sym typeface="Montserrat ExtraBold"/>
              </a:defRPr>
            </a:lvl5pPr>
            <a:lvl6pPr lvl="5" rtl="0">
              <a:spcBef>
                <a:spcPts val="1600"/>
              </a:spcBef>
              <a:spcAft>
                <a:spcPts val="0"/>
              </a:spcAft>
              <a:buNone/>
              <a:defRPr sz="1600">
                <a:latin typeface="Montserrat ExtraBold"/>
                <a:ea typeface="Montserrat ExtraBold"/>
                <a:cs typeface="Montserrat ExtraBold"/>
                <a:sym typeface="Montserrat ExtraBold"/>
              </a:defRPr>
            </a:lvl6pPr>
            <a:lvl7pPr lvl="6" rtl="0">
              <a:spcBef>
                <a:spcPts val="1600"/>
              </a:spcBef>
              <a:spcAft>
                <a:spcPts val="0"/>
              </a:spcAft>
              <a:buNone/>
              <a:defRPr sz="1600">
                <a:latin typeface="Montserrat ExtraBold"/>
                <a:ea typeface="Montserrat ExtraBold"/>
                <a:cs typeface="Montserrat ExtraBold"/>
                <a:sym typeface="Montserrat ExtraBold"/>
              </a:defRPr>
            </a:lvl7pPr>
            <a:lvl8pPr lvl="7" rtl="0">
              <a:spcBef>
                <a:spcPts val="1600"/>
              </a:spcBef>
              <a:spcAft>
                <a:spcPts val="0"/>
              </a:spcAft>
              <a:buNone/>
              <a:defRPr sz="1600">
                <a:latin typeface="Montserrat ExtraBold"/>
                <a:ea typeface="Montserrat ExtraBold"/>
                <a:cs typeface="Montserrat ExtraBold"/>
                <a:sym typeface="Montserrat ExtraBold"/>
              </a:defRPr>
            </a:lvl8pPr>
            <a:lvl9pPr lvl="8" rtl="0">
              <a:spcBef>
                <a:spcPts val="1600"/>
              </a:spcBef>
              <a:spcAft>
                <a:spcPts val="1600"/>
              </a:spcAft>
              <a:buNone/>
              <a:defRPr sz="1600">
                <a:latin typeface="Montserrat ExtraBold"/>
                <a:ea typeface="Montserrat ExtraBold"/>
                <a:cs typeface="Montserrat ExtraBold"/>
                <a:sym typeface="Montserrat ExtraBold"/>
              </a:defRPr>
            </a:lvl9pPr>
          </a:lstStyle>
          <a:p/>
        </p:txBody>
      </p:sp>
      <p:sp>
        <p:nvSpPr>
          <p:cNvPr id="378" name="Google Shape;378;p66"/>
          <p:cNvSpPr txBox="1"/>
          <p:nvPr>
            <p:ph idx="8" type="title"/>
          </p:nvPr>
        </p:nvSpPr>
        <p:spPr>
          <a:xfrm>
            <a:off x="720000" y="540000"/>
            <a:ext cx="5491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solidFill>
                  <a:srgbClr val="FFFFFF"/>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379" name="Google Shape;379;p66"/>
          <p:cNvSpPr txBox="1"/>
          <p:nvPr>
            <p:ph idx="9" type="subTitle"/>
          </p:nvPr>
        </p:nvSpPr>
        <p:spPr>
          <a:xfrm>
            <a:off x="1947450" y="2360150"/>
            <a:ext cx="2452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80" name="Google Shape;380;p66"/>
          <p:cNvSpPr txBox="1"/>
          <p:nvPr>
            <p:ph idx="13" type="subTitle"/>
          </p:nvPr>
        </p:nvSpPr>
        <p:spPr>
          <a:xfrm>
            <a:off x="5971050" y="2360150"/>
            <a:ext cx="2452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81" name="Google Shape;381;p66"/>
          <p:cNvSpPr txBox="1"/>
          <p:nvPr>
            <p:ph idx="14" type="subTitle"/>
          </p:nvPr>
        </p:nvSpPr>
        <p:spPr>
          <a:xfrm>
            <a:off x="1947450" y="3909450"/>
            <a:ext cx="2452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82" name="Google Shape;382;p66"/>
          <p:cNvSpPr txBox="1"/>
          <p:nvPr>
            <p:ph idx="15" type="subTitle"/>
          </p:nvPr>
        </p:nvSpPr>
        <p:spPr>
          <a:xfrm>
            <a:off x="5971050" y="3909450"/>
            <a:ext cx="2452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83" name="Google Shape;383;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titles + text">
  <p:cSld name="CUSTOM_2">
    <p:spTree>
      <p:nvGrpSpPr>
        <p:cNvPr id="384" name="Shape 384"/>
        <p:cNvGrpSpPr/>
        <p:nvPr/>
      </p:nvGrpSpPr>
      <p:grpSpPr>
        <a:xfrm>
          <a:off x="0" y="0"/>
          <a:ext cx="0" cy="0"/>
          <a:chOff x="0" y="0"/>
          <a:chExt cx="0" cy="0"/>
        </a:xfrm>
      </p:grpSpPr>
      <p:sp>
        <p:nvSpPr>
          <p:cNvPr id="385" name="Google Shape;385;p67"/>
          <p:cNvSpPr txBox="1"/>
          <p:nvPr>
            <p:ph type="title"/>
          </p:nvPr>
        </p:nvSpPr>
        <p:spPr>
          <a:xfrm>
            <a:off x="720000" y="847725"/>
            <a:ext cx="3533700" cy="495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2pPr>
            <a:lvl3pPr lvl="2"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3pPr>
            <a:lvl4pPr lvl="3"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4pPr>
            <a:lvl5pPr lvl="4"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5pPr>
            <a:lvl6pPr lvl="5"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6pPr>
            <a:lvl7pPr lvl="6"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7pPr>
            <a:lvl8pPr lvl="7"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8pPr>
            <a:lvl9pPr lvl="8"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9pPr>
          </a:lstStyle>
          <a:p/>
        </p:txBody>
      </p:sp>
      <p:sp>
        <p:nvSpPr>
          <p:cNvPr id="386" name="Google Shape;386;p67"/>
          <p:cNvSpPr txBox="1"/>
          <p:nvPr>
            <p:ph idx="2" type="title"/>
          </p:nvPr>
        </p:nvSpPr>
        <p:spPr>
          <a:xfrm>
            <a:off x="720000" y="3102225"/>
            <a:ext cx="3533700" cy="495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2pPr>
            <a:lvl3pPr lvl="2"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3pPr>
            <a:lvl4pPr lvl="3"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4pPr>
            <a:lvl5pPr lvl="4"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5pPr>
            <a:lvl6pPr lvl="5"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6pPr>
            <a:lvl7pPr lvl="6"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7pPr>
            <a:lvl8pPr lvl="7"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8pPr>
            <a:lvl9pPr lvl="8"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9pPr>
          </a:lstStyle>
          <a:p/>
        </p:txBody>
      </p:sp>
      <p:sp>
        <p:nvSpPr>
          <p:cNvPr id="387" name="Google Shape;387;p67"/>
          <p:cNvSpPr txBox="1"/>
          <p:nvPr>
            <p:ph idx="1" type="subTitle"/>
          </p:nvPr>
        </p:nvSpPr>
        <p:spPr>
          <a:xfrm>
            <a:off x="722225" y="1367075"/>
            <a:ext cx="3372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88" name="Google Shape;388;p67"/>
          <p:cNvSpPr txBox="1"/>
          <p:nvPr>
            <p:ph idx="3" type="subTitle"/>
          </p:nvPr>
        </p:nvSpPr>
        <p:spPr>
          <a:xfrm>
            <a:off x="722225" y="3626100"/>
            <a:ext cx="3372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89" name="Google Shape;389;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CUSTOM_3">
    <p:spTree>
      <p:nvGrpSpPr>
        <p:cNvPr id="390" name="Shape 390"/>
        <p:cNvGrpSpPr/>
        <p:nvPr/>
      </p:nvGrpSpPr>
      <p:grpSpPr>
        <a:xfrm>
          <a:off x="0" y="0"/>
          <a:ext cx="0" cy="0"/>
          <a:chOff x="0" y="0"/>
          <a:chExt cx="0" cy="0"/>
        </a:xfrm>
      </p:grpSpPr>
      <p:sp>
        <p:nvSpPr>
          <p:cNvPr id="391" name="Google Shape;391;p68"/>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2400"/>
              <a:buNone/>
              <a:defRPr>
                <a:solidFill>
                  <a:srgbClr val="000000"/>
                </a:solidFill>
              </a:defRPr>
            </a:lvl1pPr>
            <a:lvl2pPr lvl="1" rtl="0">
              <a:spcBef>
                <a:spcPts val="0"/>
              </a:spcBef>
              <a:spcAft>
                <a:spcPts val="0"/>
              </a:spcAft>
              <a:buClr>
                <a:srgbClr val="000000"/>
              </a:buClr>
              <a:buSzPts val="2400"/>
              <a:buNone/>
              <a:defRPr>
                <a:solidFill>
                  <a:srgbClr val="000000"/>
                </a:solidFill>
              </a:defRPr>
            </a:lvl2pPr>
            <a:lvl3pPr lvl="2" rtl="0">
              <a:spcBef>
                <a:spcPts val="0"/>
              </a:spcBef>
              <a:spcAft>
                <a:spcPts val="0"/>
              </a:spcAft>
              <a:buClr>
                <a:srgbClr val="000000"/>
              </a:buClr>
              <a:buSzPts val="2400"/>
              <a:buNone/>
              <a:defRPr>
                <a:solidFill>
                  <a:srgbClr val="000000"/>
                </a:solidFill>
              </a:defRPr>
            </a:lvl3pPr>
            <a:lvl4pPr lvl="3" rtl="0">
              <a:spcBef>
                <a:spcPts val="0"/>
              </a:spcBef>
              <a:spcAft>
                <a:spcPts val="0"/>
              </a:spcAft>
              <a:buClr>
                <a:srgbClr val="000000"/>
              </a:buClr>
              <a:buSzPts val="2400"/>
              <a:buNone/>
              <a:defRPr>
                <a:solidFill>
                  <a:srgbClr val="000000"/>
                </a:solidFill>
              </a:defRPr>
            </a:lvl4pPr>
            <a:lvl5pPr lvl="4" rtl="0">
              <a:spcBef>
                <a:spcPts val="0"/>
              </a:spcBef>
              <a:spcAft>
                <a:spcPts val="0"/>
              </a:spcAft>
              <a:buClr>
                <a:srgbClr val="000000"/>
              </a:buClr>
              <a:buSzPts val="2400"/>
              <a:buNone/>
              <a:defRPr>
                <a:solidFill>
                  <a:srgbClr val="000000"/>
                </a:solidFill>
              </a:defRPr>
            </a:lvl5pPr>
            <a:lvl6pPr lvl="5" rtl="0">
              <a:spcBef>
                <a:spcPts val="0"/>
              </a:spcBef>
              <a:spcAft>
                <a:spcPts val="0"/>
              </a:spcAft>
              <a:buClr>
                <a:srgbClr val="000000"/>
              </a:buClr>
              <a:buSzPts val="2400"/>
              <a:buNone/>
              <a:defRPr>
                <a:solidFill>
                  <a:srgbClr val="000000"/>
                </a:solidFill>
              </a:defRPr>
            </a:lvl6pPr>
            <a:lvl7pPr lvl="6" rtl="0">
              <a:spcBef>
                <a:spcPts val="0"/>
              </a:spcBef>
              <a:spcAft>
                <a:spcPts val="0"/>
              </a:spcAft>
              <a:buClr>
                <a:srgbClr val="000000"/>
              </a:buClr>
              <a:buSzPts val="2400"/>
              <a:buNone/>
              <a:defRPr>
                <a:solidFill>
                  <a:srgbClr val="000000"/>
                </a:solidFill>
              </a:defRPr>
            </a:lvl7pPr>
            <a:lvl8pPr lvl="7" rtl="0">
              <a:spcBef>
                <a:spcPts val="0"/>
              </a:spcBef>
              <a:spcAft>
                <a:spcPts val="0"/>
              </a:spcAft>
              <a:buClr>
                <a:srgbClr val="000000"/>
              </a:buClr>
              <a:buSzPts val="2400"/>
              <a:buNone/>
              <a:defRPr>
                <a:solidFill>
                  <a:srgbClr val="000000"/>
                </a:solidFill>
              </a:defRPr>
            </a:lvl8pPr>
            <a:lvl9pPr lvl="8" rtl="0">
              <a:spcBef>
                <a:spcPts val="0"/>
              </a:spcBef>
              <a:spcAft>
                <a:spcPts val="0"/>
              </a:spcAft>
              <a:buClr>
                <a:srgbClr val="000000"/>
              </a:buClr>
              <a:buSzPts val="2400"/>
              <a:buNone/>
              <a:defRPr>
                <a:solidFill>
                  <a:srgbClr val="000000"/>
                </a:solidFill>
              </a:defRPr>
            </a:lvl9pPr>
          </a:lstStyle>
          <a:p/>
        </p:txBody>
      </p:sp>
      <p:sp>
        <p:nvSpPr>
          <p:cNvPr id="392" name="Google Shape;392;p68"/>
          <p:cNvSpPr txBox="1"/>
          <p:nvPr>
            <p:ph idx="1" type="subTitle"/>
          </p:nvPr>
        </p:nvSpPr>
        <p:spPr>
          <a:xfrm>
            <a:off x="720365" y="1728825"/>
            <a:ext cx="22218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93" name="Google Shape;393;p68"/>
          <p:cNvSpPr txBox="1"/>
          <p:nvPr>
            <p:ph idx="2" type="subTitle"/>
          </p:nvPr>
        </p:nvSpPr>
        <p:spPr>
          <a:xfrm>
            <a:off x="3461663" y="1728825"/>
            <a:ext cx="22284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94" name="Google Shape;394;p68"/>
          <p:cNvSpPr txBox="1"/>
          <p:nvPr>
            <p:ph idx="3" type="subTitle"/>
          </p:nvPr>
        </p:nvSpPr>
        <p:spPr>
          <a:xfrm>
            <a:off x="6197363" y="1728825"/>
            <a:ext cx="22248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95" name="Google Shape;395;p68"/>
          <p:cNvSpPr txBox="1"/>
          <p:nvPr>
            <p:ph idx="4" type="subTitle"/>
          </p:nvPr>
        </p:nvSpPr>
        <p:spPr>
          <a:xfrm>
            <a:off x="718865" y="3468900"/>
            <a:ext cx="22248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96" name="Google Shape;396;p68"/>
          <p:cNvSpPr txBox="1"/>
          <p:nvPr>
            <p:ph idx="5" type="subTitle"/>
          </p:nvPr>
        </p:nvSpPr>
        <p:spPr>
          <a:xfrm>
            <a:off x="3461663" y="3468900"/>
            <a:ext cx="22284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97" name="Google Shape;397;p68"/>
          <p:cNvSpPr txBox="1"/>
          <p:nvPr>
            <p:ph idx="6" type="subTitle"/>
          </p:nvPr>
        </p:nvSpPr>
        <p:spPr>
          <a:xfrm>
            <a:off x="6197363" y="3468900"/>
            <a:ext cx="22248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98" name="Google Shape;398;p68"/>
          <p:cNvSpPr txBox="1"/>
          <p:nvPr>
            <p:ph idx="7" type="subTitle"/>
          </p:nvPr>
        </p:nvSpPr>
        <p:spPr>
          <a:xfrm>
            <a:off x="3467300" y="21409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99" name="Google Shape;399;p68"/>
          <p:cNvSpPr txBox="1"/>
          <p:nvPr>
            <p:ph idx="8" type="subTitle"/>
          </p:nvPr>
        </p:nvSpPr>
        <p:spPr>
          <a:xfrm>
            <a:off x="6199475" y="21409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00" name="Google Shape;400;p68"/>
          <p:cNvSpPr txBox="1"/>
          <p:nvPr>
            <p:ph idx="9" type="subTitle"/>
          </p:nvPr>
        </p:nvSpPr>
        <p:spPr>
          <a:xfrm>
            <a:off x="735125" y="21409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01" name="Google Shape;401;p68"/>
          <p:cNvSpPr txBox="1"/>
          <p:nvPr>
            <p:ph idx="13" type="subTitle"/>
          </p:nvPr>
        </p:nvSpPr>
        <p:spPr>
          <a:xfrm>
            <a:off x="3467300" y="38784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02" name="Google Shape;402;p68"/>
          <p:cNvSpPr txBox="1"/>
          <p:nvPr>
            <p:ph idx="14" type="subTitle"/>
          </p:nvPr>
        </p:nvSpPr>
        <p:spPr>
          <a:xfrm>
            <a:off x="6199475" y="38784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03" name="Google Shape;403;p68"/>
          <p:cNvSpPr txBox="1"/>
          <p:nvPr>
            <p:ph idx="15" type="subTitle"/>
          </p:nvPr>
        </p:nvSpPr>
        <p:spPr>
          <a:xfrm>
            <a:off x="735125" y="38784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04" name="Google Shape;404;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top text">
  <p:cSld name="CUSTOM_5">
    <p:spTree>
      <p:nvGrpSpPr>
        <p:cNvPr id="405" name="Shape 405"/>
        <p:cNvGrpSpPr/>
        <p:nvPr/>
      </p:nvGrpSpPr>
      <p:grpSpPr>
        <a:xfrm>
          <a:off x="0" y="0"/>
          <a:ext cx="0" cy="0"/>
          <a:chOff x="0" y="0"/>
          <a:chExt cx="0" cy="0"/>
        </a:xfrm>
      </p:grpSpPr>
      <p:sp>
        <p:nvSpPr>
          <p:cNvPr id="406" name="Google Shape;406;p69"/>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407" name="Google Shape;407;p69"/>
          <p:cNvSpPr txBox="1"/>
          <p:nvPr>
            <p:ph idx="1" type="subTitle"/>
          </p:nvPr>
        </p:nvSpPr>
        <p:spPr>
          <a:xfrm>
            <a:off x="722225" y="1341300"/>
            <a:ext cx="4204500" cy="812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08" name="Google Shape;408;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bottom text">
  <p:cSld name="CUSTOM_5_1">
    <p:spTree>
      <p:nvGrpSpPr>
        <p:cNvPr id="409" name="Shape 409"/>
        <p:cNvGrpSpPr/>
        <p:nvPr/>
      </p:nvGrpSpPr>
      <p:grpSpPr>
        <a:xfrm>
          <a:off x="0" y="0"/>
          <a:ext cx="0" cy="0"/>
          <a:chOff x="0" y="0"/>
          <a:chExt cx="0" cy="0"/>
        </a:xfrm>
      </p:grpSpPr>
      <p:sp>
        <p:nvSpPr>
          <p:cNvPr id="410" name="Google Shape;410;p70"/>
          <p:cNvSpPr txBox="1"/>
          <p:nvPr>
            <p:ph type="title"/>
          </p:nvPr>
        </p:nvSpPr>
        <p:spPr>
          <a:xfrm>
            <a:off x="720000" y="30003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411" name="Google Shape;411;p70"/>
          <p:cNvSpPr txBox="1"/>
          <p:nvPr>
            <p:ph idx="1" type="subTitle"/>
          </p:nvPr>
        </p:nvSpPr>
        <p:spPr>
          <a:xfrm>
            <a:off x="735125" y="3791725"/>
            <a:ext cx="3843300" cy="825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12" name="Google Shape;412;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left">
  <p:cSld name="CUSTOM_6">
    <p:spTree>
      <p:nvGrpSpPr>
        <p:cNvPr id="413" name="Shape 413"/>
        <p:cNvGrpSpPr/>
        <p:nvPr/>
      </p:nvGrpSpPr>
      <p:grpSpPr>
        <a:xfrm>
          <a:off x="0" y="0"/>
          <a:ext cx="0" cy="0"/>
          <a:chOff x="0" y="0"/>
          <a:chExt cx="0" cy="0"/>
        </a:xfrm>
      </p:grpSpPr>
      <p:sp>
        <p:nvSpPr>
          <p:cNvPr id="414" name="Google Shape;414;p71"/>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415" name="Google Shape;415;p71"/>
          <p:cNvSpPr txBox="1"/>
          <p:nvPr>
            <p:ph idx="1" type="subTitle"/>
          </p:nvPr>
        </p:nvSpPr>
        <p:spPr>
          <a:xfrm>
            <a:off x="735125" y="1186525"/>
            <a:ext cx="3417600" cy="34305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16" name="Google Shape;416;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ercentages">
  <p:cSld name="CUSTOM_7">
    <p:spTree>
      <p:nvGrpSpPr>
        <p:cNvPr id="417" name="Shape 417"/>
        <p:cNvGrpSpPr/>
        <p:nvPr/>
      </p:nvGrpSpPr>
      <p:grpSpPr>
        <a:xfrm>
          <a:off x="0" y="0"/>
          <a:ext cx="0" cy="0"/>
          <a:chOff x="0" y="0"/>
          <a:chExt cx="0" cy="0"/>
        </a:xfrm>
      </p:grpSpPr>
      <p:sp>
        <p:nvSpPr>
          <p:cNvPr id="418" name="Google Shape;418;p72"/>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419" name="Google Shape;419;p72"/>
          <p:cNvSpPr txBox="1"/>
          <p:nvPr>
            <p:ph hasCustomPrompt="1" idx="2" type="title"/>
          </p:nvPr>
        </p:nvSpPr>
        <p:spPr>
          <a:xfrm>
            <a:off x="5143425" y="1696675"/>
            <a:ext cx="2928000" cy="72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420" name="Google Shape;420;p72"/>
          <p:cNvSpPr txBox="1"/>
          <p:nvPr>
            <p:ph idx="1" type="subTitle"/>
          </p:nvPr>
        </p:nvSpPr>
        <p:spPr>
          <a:xfrm>
            <a:off x="5166375" y="2438425"/>
            <a:ext cx="2905200" cy="390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1400"/>
              <a:buFont typeface="Open Sans"/>
              <a:buNone/>
              <a:defRPr sz="1600">
                <a:solidFill>
                  <a:srgbClr val="FFFFFF"/>
                </a:solidFill>
                <a:highlight>
                  <a:srgbClr val="FFB711"/>
                </a:highlight>
                <a:latin typeface="Open Sans"/>
                <a:ea typeface="Open Sans"/>
                <a:cs typeface="Open Sans"/>
                <a:sym typeface="Open Sans"/>
              </a:defRPr>
            </a:lvl1pPr>
            <a:lvl2pPr lvl="1"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2pPr>
            <a:lvl3pPr lvl="2"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3pPr>
            <a:lvl4pPr lvl="3"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4pPr>
            <a:lvl5pPr lvl="4"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5pPr>
            <a:lvl6pPr lvl="5"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6pPr>
            <a:lvl7pPr lvl="6"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7pPr>
            <a:lvl8pPr lvl="7"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8pPr>
            <a:lvl9pPr lvl="8"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9pPr>
          </a:lstStyle>
          <a:p/>
        </p:txBody>
      </p:sp>
      <p:sp>
        <p:nvSpPr>
          <p:cNvPr id="421" name="Google Shape;421;p72"/>
          <p:cNvSpPr txBox="1"/>
          <p:nvPr>
            <p:ph hasCustomPrompt="1" idx="3" type="title"/>
          </p:nvPr>
        </p:nvSpPr>
        <p:spPr>
          <a:xfrm>
            <a:off x="5143425" y="3108200"/>
            <a:ext cx="2928000" cy="72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422" name="Google Shape;422;p72"/>
          <p:cNvSpPr txBox="1"/>
          <p:nvPr>
            <p:ph idx="4" type="subTitle"/>
          </p:nvPr>
        </p:nvSpPr>
        <p:spPr>
          <a:xfrm>
            <a:off x="5166375" y="3849950"/>
            <a:ext cx="2905200" cy="390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1400"/>
              <a:buFont typeface="Open Sans"/>
              <a:buNone/>
              <a:defRPr sz="1600">
                <a:solidFill>
                  <a:srgbClr val="FFFFFF"/>
                </a:solidFill>
                <a:highlight>
                  <a:srgbClr val="FFB711"/>
                </a:highlight>
                <a:latin typeface="Open Sans"/>
                <a:ea typeface="Open Sans"/>
                <a:cs typeface="Open Sans"/>
                <a:sym typeface="Open Sans"/>
              </a:defRPr>
            </a:lvl1pPr>
            <a:lvl2pPr lvl="1"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2pPr>
            <a:lvl3pPr lvl="2"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3pPr>
            <a:lvl4pPr lvl="3"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4pPr>
            <a:lvl5pPr lvl="4"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5pPr>
            <a:lvl6pPr lvl="5"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6pPr>
            <a:lvl7pPr lvl="6"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7pPr>
            <a:lvl8pPr lvl="7"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8pPr>
            <a:lvl9pPr lvl="8"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9pPr>
          </a:lstStyle>
          <a:p/>
        </p:txBody>
      </p:sp>
      <p:sp>
        <p:nvSpPr>
          <p:cNvPr id="423" name="Google Shape;423;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Reviews">
  <p:cSld name="CUSTOM_8">
    <p:spTree>
      <p:nvGrpSpPr>
        <p:cNvPr id="424" name="Shape 424"/>
        <p:cNvGrpSpPr/>
        <p:nvPr/>
      </p:nvGrpSpPr>
      <p:grpSpPr>
        <a:xfrm>
          <a:off x="0" y="0"/>
          <a:ext cx="0" cy="0"/>
          <a:chOff x="0" y="0"/>
          <a:chExt cx="0" cy="0"/>
        </a:xfrm>
      </p:grpSpPr>
      <p:sp>
        <p:nvSpPr>
          <p:cNvPr id="425" name="Google Shape;425;p73"/>
          <p:cNvSpPr txBox="1"/>
          <p:nvPr>
            <p:ph type="title"/>
          </p:nvPr>
        </p:nvSpPr>
        <p:spPr>
          <a:xfrm>
            <a:off x="4914900" y="540000"/>
            <a:ext cx="3162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426" name="Google Shape;426;p73"/>
          <p:cNvSpPr txBox="1"/>
          <p:nvPr>
            <p:ph hasCustomPrompt="1" idx="2" type="title"/>
          </p:nvPr>
        </p:nvSpPr>
        <p:spPr>
          <a:xfrm>
            <a:off x="4914900" y="1375875"/>
            <a:ext cx="781200" cy="72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B711"/>
              </a:buClr>
              <a:buSzPts val="6000"/>
              <a:buNone/>
              <a:defRPr sz="6000">
                <a:solidFill>
                  <a:srgbClr val="FFB711"/>
                </a:solidFill>
              </a:defRPr>
            </a:lvl1pPr>
            <a:lvl2pPr lvl="1" rtl="0" algn="ctr">
              <a:spcBef>
                <a:spcPts val="0"/>
              </a:spcBef>
              <a:spcAft>
                <a:spcPts val="0"/>
              </a:spcAft>
              <a:buClr>
                <a:srgbClr val="FFB711"/>
              </a:buClr>
              <a:buSzPts val="6000"/>
              <a:buNone/>
              <a:defRPr sz="6000">
                <a:solidFill>
                  <a:srgbClr val="FFB711"/>
                </a:solidFill>
              </a:defRPr>
            </a:lvl2pPr>
            <a:lvl3pPr lvl="2" rtl="0" algn="ctr">
              <a:spcBef>
                <a:spcPts val="0"/>
              </a:spcBef>
              <a:spcAft>
                <a:spcPts val="0"/>
              </a:spcAft>
              <a:buClr>
                <a:srgbClr val="FFB711"/>
              </a:buClr>
              <a:buSzPts val="6000"/>
              <a:buNone/>
              <a:defRPr sz="6000">
                <a:solidFill>
                  <a:srgbClr val="FFB711"/>
                </a:solidFill>
              </a:defRPr>
            </a:lvl3pPr>
            <a:lvl4pPr lvl="3" rtl="0" algn="ctr">
              <a:spcBef>
                <a:spcPts val="0"/>
              </a:spcBef>
              <a:spcAft>
                <a:spcPts val="0"/>
              </a:spcAft>
              <a:buClr>
                <a:srgbClr val="FFB711"/>
              </a:buClr>
              <a:buSzPts val="6000"/>
              <a:buNone/>
              <a:defRPr sz="6000">
                <a:solidFill>
                  <a:srgbClr val="FFB711"/>
                </a:solidFill>
              </a:defRPr>
            </a:lvl4pPr>
            <a:lvl5pPr lvl="4" rtl="0" algn="ctr">
              <a:spcBef>
                <a:spcPts val="0"/>
              </a:spcBef>
              <a:spcAft>
                <a:spcPts val="0"/>
              </a:spcAft>
              <a:buClr>
                <a:srgbClr val="FFB711"/>
              </a:buClr>
              <a:buSzPts val="6000"/>
              <a:buNone/>
              <a:defRPr sz="6000">
                <a:solidFill>
                  <a:srgbClr val="FFB711"/>
                </a:solidFill>
              </a:defRPr>
            </a:lvl5pPr>
            <a:lvl6pPr lvl="5" rtl="0" algn="ctr">
              <a:spcBef>
                <a:spcPts val="0"/>
              </a:spcBef>
              <a:spcAft>
                <a:spcPts val="0"/>
              </a:spcAft>
              <a:buClr>
                <a:srgbClr val="FFB711"/>
              </a:buClr>
              <a:buSzPts val="6000"/>
              <a:buNone/>
              <a:defRPr sz="6000">
                <a:solidFill>
                  <a:srgbClr val="FFB711"/>
                </a:solidFill>
              </a:defRPr>
            </a:lvl6pPr>
            <a:lvl7pPr lvl="6" rtl="0" algn="ctr">
              <a:spcBef>
                <a:spcPts val="0"/>
              </a:spcBef>
              <a:spcAft>
                <a:spcPts val="0"/>
              </a:spcAft>
              <a:buClr>
                <a:srgbClr val="FFB711"/>
              </a:buClr>
              <a:buSzPts val="6000"/>
              <a:buNone/>
              <a:defRPr sz="6000">
                <a:solidFill>
                  <a:srgbClr val="FFB711"/>
                </a:solidFill>
              </a:defRPr>
            </a:lvl7pPr>
            <a:lvl8pPr lvl="7" rtl="0" algn="ctr">
              <a:spcBef>
                <a:spcPts val="0"/>
              </a:spcBef>
              <a:spcAft>
                <a:spcPts val="0"/>
              </a:spcAft>
              <a:buClr>
                <a:srgbClr val="FFB711"/>
              </a:buClr>
              <a:buSzPts val="6000"/>
              <a:buNone/>
              <a:defRPr sz="6000">
                <a:solidFill>
                  <a:srgbClr val="FFB711"/>
                </a:solidFill>
              </a:defRPr>
            </a:lvl8pPr>
            <a:lvl9pPr lvl="8" rtl="0" algn="ctr">
              <a:spcBef>
                <a:spcPts val="0"/>
              </a:spcBef>
              <a:spcAft>
                <a:spcPts val="0"/>
              </a:spcAft>
              <a:buClr>
                <a:srgbClr val="FFB711"/>
              </a:buClr>
              <a:buSzPts val="6000"/>
              <a:buNone/>
              <a:defRPr sz="6000">
                <a:solidFill>
                  <a:srgbClr val="FFB711"/>
                </a:solidFill>
              </a:defRPr>
            </a:lvl9pPr>
          </a:lstStyle>
          <a:p>
            <a:r>
              <a:t>xx%</a:t>
            </a:r>
          </a:p>
        </p:txBody>
      </p:sp>
      <p:sp>
        <p:nvSpPr>
          <p:cNvPr id="427" name="Google Shape;427;p73"/>
          <p:cNvSpPr txBox="1"/>
          <p:nvPr>
            <p:ph hasCustomPrompt="1" idx="3" type="title"/>
          </p:nvPr>
        </p:nvSpPr>
        <p:spPr>
          <a:xfrm>
            <a:off x="4914900" y="2490300"/>
            <a:ext cx="781200" cy="72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B711"/>
              </a:buClr>
              <a:buSzPts val="6000"/>
              <a:buNone/>
              <a:defRPr sz="6000">
                <a:solidFill>
                  <a:srgbClr val="FFB711"/>
                </a:solidFill>
              </a:defRPr>
            </a:lvl1pPr>
            <a:lvl2pPr lvl="1" rtl="0" algn="ctr">
              <a:spcBef>
                <a:spcPts val="0"/>
              </a:spcBef>
              <a:spcAft>
                <a:spcPts val="0"/>
              </a:spcAft>
              <a:buClr>
                <a:srgbClr val="FFB711"/>
              </a:buClr>
              <a:buSzPts val="6000"/>
              <a:buNone/>
              <a:defRPr sz="6000">
                <a:solidFill>
                  <a:srgbClr val="FFB711"/>
                </a:solidFill>
              </a:defRPr>
            </a:lvl2pPr>
            <a:lvl3pPr lvl="2" rtl="0" algn="ctr">
              <a:spcBef>
                <a:spcPts val="0"/>
              </a:spcBef>
              <a:spcAft>
                <a:spcPts val="0"/>
              </a:spcAft>
              <a:buClr>
                <a:srgbClr val="FFB711"/>
              </a:buClr>
              <a:buSzPts val="6000"/>
              <a:buNone/>
              <a:defRPr sz="6000">
                <a:solidFill>
                  <a:srgbClr val="FFB711"/>
                </a:solidFill>
              </a:defRPr>
            </a:lvl3pPr>
            <a:lvl4pPr lvl="3" rtl="0" algn="ctr">
              <a:spcBef>
                <a:spcPts val="0"/>
              </a:spcBef>
              <a:spcAft>
                <a:spcPts val="0"/>
              </a:spcAft>
              <a:buClr>
                <a:srgbClr val="FFB711"/>
              </a:buClr>
              <a:buSzPts val="6000"/>
              <a:buNone/>
              <a:defRPr sz="6000">
                <a:solidFill>
                  <a:srgbClr val="FFB711"/>
                </a:solidFill>
              </a:defRPr>
            </a:lvl4pPr>
            <a:lvl5pPr lvl="4" rtl="0" algn="ctr">
              <a:spcBef>
                <a:spcPts val="0"/>
              </a:spcBef>
              <a:spcAft>
                <a:spcPts val="0"/>
              </a:spcAft>
              <a:buClr>
                <a:srgbClr val="FFB711"/>
              </a:buClr>
              <a:buSzPts val="6000"/>
              <a:buNone/>
              <a:defRPr sz="6000">
                <a:solidFill>
                  <a:srgbClr val="FFB711"/>
                </a:solidFill>
              </a:defRPr>
            </a:lvl5pPr>
            <a:lvl6pPr lvl="5" rtl="0" algn="ctr">
              <a:spcBef>
                <a:spcPts val="0"/>
              </a:spcBef>
              <a:spcAft>
                <a:spcPts val="0"/>
              </a:spcAft>
              <a:buClr>
                <a:srgbClr val="FFB711"/>
              </a:buClr>
              <a:buSzPts val="6000"/>
              <a:buNone/>
              <a:defRPr sz="6000">
                <a:solidFill>
                  <a:srgbClr val="FFB711"/>
                </a:solidFill>
              </a:defRPr>
            </a:lvl6pPr>
            <a:lvl7pPr lvl="6" rtl="0" algn="ctr">
              <a:spcBef>
                <a:spcPts val="0"/>
              </a:spcBef>
              <a:spcAft>
                <a:spcPts val="0"/>
              </a:spcAft>
              <a:buClr>
                <a:srgbClr val="FFB711"/>
              </a:buClr>
              <a:buSzPts val="6000"/>
              <a:buNone/>
              <a:defRPr sz="6000">
                <a:solidFill>
                  <a:srgbClr val="FFB711"/>
                </a:solidFill>
              </a:defRPr>
            </a:lvl7pPr>
            <a:lvl8pPr lvl="7" rtl="0" algn="ctr">
              <a:spcBef>
                <a:spcPts val="0"/>
              </a:spcBef>
              <a:spcAft>
                <a:spcPts val="0"/>
              </a:spcAft>
              <a:buClr>
                <a:srgbClr val="FFB711"/>
              </a:buClr>
              <a:buSzPts val="6000"/>
              <a:buNone/>
              <a:defRPr sz="6000">
                <a:solidFill>
                  <a:srgbClr val="FFB711"/>
                </a:solidFill>
              </a:defRPr>
            </a:lvl8pPr>
            <a:lvl9pPr lvl="8" rtl="0" algn="ctr">
              <a:spcBef>
                <a:spcPts val="0"/>
              </a:spcBef>
              <a:spcAft>
                <a:spcPts val="0"/>
              </a:spcAft>
              <a:buClr>
                <a:srgbClr val="FFB711"/>
              </a:buClr>
              <a:buSzPts val="6000"/>
              <a:buNone/>
              <a:defRPr sz="6000">
                <a:solidFill>
                  <a:srgbClr val="FFB711"/>
                </a:solidFill>
              </a:defRPr>
            </a:lvl9pPr>
          </a:lstStyle>
          <a:p>
            <a:r>
              <a:t>xx%</a:t>
            </a:r>
          </a:p>
        </p:txBody>
      </p:sp>
      <p:sp>
        <p:nvSpPr>
          <p:cNvPr id="428" name="Google Shape;428;p73"/>
          <p:cNvSpPr txBox="1"/>
          <p:nvPr>
            <p:ph hasCustomPrompt="1" idx="4" type="title"/>
          </p:nvPr>
        </p:nvSpPr>
        <p:spPr>
          <a:xfrm>
            <a:off x="4914900" y="3604725"/>
            <a:ext cx="781200" cy="72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B711"/>
              </a:buClr>
              <a:buSzPts val="6000"/>
              <a:buNone/>
              <a:defRPr sz="6000">
                <a:solidFill>
                  <a:srgbClr val="FFB711"/>
                </a:solidFill>
              </a:defRPr>
            </a:lvl1pPr>
            <a:lvl2pPr lvl="1" rtl="0" algn="ctr">
              <a:spcBef>
                <a:spcPts val="0"/>
              </a:spcBef>
              <a:spcAft>
                <a:spcPts val="0"/>
              </a:spcAft>
              <a:buClr>
                <a:srgbClr val="FFB711"/>
              </a:buClr>
              <a:buSzPts val="6000"/>
              <a:buNone/>
              <a:defRPr sz="6000">
                <a:solidFill>
                  <a:srgbClr val="FFB711"/>
                </a:solidFill>
              </a:defRPr>
            </a:lvl2pPr>
            <a:lvl3pPr lvl="2" rtl="0" algn="ctr">
              <a:spcBef>
                <a:spcPts val="0"/>
              </a:spcBef>
              <a:spcAft>
                <a:spcPts val="0"/>
              </a:spcAft>
              <a:buClr>
                <a:srgbClr val="FFB711"/>
              </a:buClr>
              <a:buSzPts val="6000"/>
              <a:buNone/>
              <a:defRPr sz="6000">
                <a:solidFill>
                  <a:srgbClr val="FFB711"/>
                </a:solidFill>
              </a:defRPr>
            </a:lvl3pPr>
            <a:lvl4pPr lvl="3" rtl="0" algn="ctr">
              <a:spcBef>
                <a:spcPts val="0"/>
              </a:spcBef>
              <a:spcAft>
                <a:spcPts val="0"/>
              </a:spcAft>
              <a:buClr>
                <a:srgbClr val="FFB711"/>
              </a:buClr>
              <a:buSzPts val="6000"/>
              <a:buNone/>
              <a:defRPr sz="6000">
                <a:solidFill>
                  <a:srgbClr val="FFB711"/>
                </a:solidFill>
              </a:defRPr>
            </a:lvl4pPr>
            <a:lvl5pPr lvl="4" rtl="0" algn="ctr">
              <a:spcBef>
                <a:spcPts val="0"/>
              </a:spcBef>
              <a:spcAft>
                <a:spcPts val="0"/>
              </a:spcAft>
              <a:buClr>
                <a:srgbClr val="FFB711"/>
              </a:buClr>
              <a:buSzPts val="6000"/>
              <a:buNone/>
              <a:defRPr sz="6000">
                <a:solidFill>
                  <a:srgbClr val="FFB711"/>
                </a:solidFill>
              </a:defRPr>
            </a:lvl5pPr>
            <a:lvl6pPr lvl="5" rtl="0" algn="ctr">
              <a:spcBef>
                <a:spcPts val="0"/>
              </a:spcBef>
              <a:spcAft>
                <a:spcPts val="0"/>
              </a:spcAft>
              <a:buClr>
                <a:srgbClr val="FFB711"/>
              </a:buClr>
              <a:buSzPts val="6000"/>
              <a:buNone/>
              <a:defRPr sz="6000">
                <a:solidFill>
                  <a:srgbClr val="FFB711"/>
                </a:solidFill>
              </a:defRPr>
            </a:lvl6pPr>
            <a:lvl7pPr lvl="6" rtl="0" algn="ctr">
              <a:spcBef>
                <a:spcPts val="0"/>
              </a:spcBef>
              <a:spcAft>
                <a:spcPts val="0"/>
              </a:spcAft>
              <a:buClr>
                <a:srgbClr val="FFB711"/>
              </a:buClr>
              <a:buSzPts val="6000"/>
              <a:buNone/>
              <a:defRPr sz="6000">
                <a:solidFill>
                  <a:srgbClr val="FFB711"/>
                </a:solidFill>
              </a:defRPr>
            </a:lvl7pPr>
            <a:lvl8pPr lvl="7" rtl="0" algn="ctr">
              <a:spcBef>
                <a:spcPts val="0"/>
              </a:spcBef>
              <a:spcAft>
                <a:spcPts val="0"/>
              </a:spcAft>
              <a:buClr>
                <a:srgbClr val="FFB711"/>
              </a:buClr>
              <a:buSzPts val="6000"/>
              <a:buNone/>
              <a:defRPr sz="6000">
                <a:solidFill>
                  <a:srgbClr val="FFB711"/>
                </a:solidFill>
              </a:defRPr>
            </a:lvl8pPr>
            <a:lvl9pPr lvl="8" rtl="0" algn="ctr">
              <a:spcBef>
                <a:spcPts val="0"/>
              </a:spcBef>
              <a:spcAft>
                <a:spcPts val="0"/>
              </a:spcAft>
              <a:buClr>
                <a:srgbClr val="FFB711"/>
              </a:buClr>
              <a:buSzPts val="6000"/>
              <a:buNone/>
              <a:defRPr sz="6000">
                <a:solidFill>
                  <a:srgbClr val="FFB711"/>
                </a:solidFill>
              </a:defRPr>
            </a:lvl9pPr>
          </a:lstStyle>
          <a:p>
            <a:r>
              <a:t>xx%</a:t>
            </a:r>
          </a:p>
        </p:txBody>
      </p:sp>
      <p:sp>
        <p:nvSpPr>
          <p:cNvPr id="429" name="Google Shape;429;p73"/>
          <p:cNvSpPr txBox="1"/>
          <p:nvPr>
            <p:ph idx="1" type="subTitle"/>
          </p:nvPr>
        </p:nvSpPr>
        <p:spPr>
          <a:xfrm>
            <a:off x="5855250" y="3765925"/>
            <a:ext cx="2566200" cy="3999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30" name="Google Shape;430;p73"/>
          <p:cNvSpPr txBox="1"/>
          <p:nvPr>
            <p:ph idx="5" type="subTitle"/>
          </p:nvPr>
        </p:nvSpPr>
        <p:spPr>
          <a:xfrm>
            <a:off x="5868150" y="4247025"/>
            <a:ext cx="2566200" cy="2298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Montserrat"/>
              <a:buNone/>
              <a:defRPr b="1" sz="1200">
                <a:latin typeface="Montserrat"/>
                <a:ea typeface="Montserrat"/>
                <a:cs typeface="Montserrat"/>
                <a:sym typeface="Montserrat"/>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31" name="Google Shape;431;p73"/>
          <p:cNvSpPr txBox="1"/>
          <p:nvPr>
            <p:ph idx="6" type="subTitle"/>
          </p:nvPr>
        </p:nvSpPr>
        <p:spPr>
          <a:xfrm>
            <a:off x="5855250" y="2650675"/>
            <a:ext cx="2566200" cy="3999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32" name="Google Shape;432;p73"/>
          <p:cNvSpPr txBox="1"/>
          <p:nvPr>
            <p:ph idx="7" type="subTitle"/>
          </p:nvPr>
        </p:nvSpPr>
        <p:spPr>
          <a:xfrm>
            <a:off x="5868150" y="3128363"/>
            <a:ext cx="2566200" cy="2298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Montserrat"/>
              <a:buNone/>
              <a:defRPr b="1" sz="1200">
                <a:latin typeface="Montserrat"/>
                <a:ea typeface="Montserrat"/>
                <a:cs typeface="Montserrat"/>
                <a:sym typeface="Montserrat"/>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33" name="Google Shape;433;p73"/>
          <p:cNvSpPr txBox="1"/>
          <p:nvPr>
            <p:ph idx="8" type="subTitle"/>
          </p:nvPr>
        </p:nvSpPr>
        <p:spPr>
          <a:xfrm>
            <a:off x="5855250" y="1535425"/>
            <a:ext cx="2566200" cy="3999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34" name="Google Shape;434;p73"/>
          <p:cNvSpPr txBox="1"/>
          <p:nvPr>
            <p:ph idx="9" type="subTitle"/>
          </p:nvPr>
        </p:nvSpPr>
        <p:spPr>
          <a:xfrm>
            <a:off x="5868150" y="2005638"/>
            <a:ext cx="2566200" cy="2298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Montserrat"/>
              <a:buNone/>
              <a:defRPr b="1" sz="1200">
                <a:latin typeface="Montserrat"/>
                <a:ea typeface="Montserrat"/>
                <a:cs typeface="Montserrat"/>
                <a:sym typeface="Montserrat"/>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35" name="Google Shape;435;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numbers">
  <p:cSld name="CUSTOM_9">
    <p:spTree>
      <p:nvGrpSpPr>
        <p:cNvPr id="436" name="Shape 436"/>
        <p:cNvGrpSpPr/>
        <p:nvPr/>
      </p:nvGrpSpPr>
      <p:grpSpPr>
        <a:xfrm>
          <a:off x="0" y="0"/>
          <a:ext cx="0" cy="0"/>
          <a:chOff x="0" y="0"/>
          <a:chExt cx="0" cy="0"/>
        </a:xfrm>
      </p:grpSpPr>
      <p:sp>
        <p:nvSpPr>
          <p:cNvPr id="437" name="Google Shape;437;p74"/>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438" name="Google Shape;438;p74"/>
          <p:cNvSpPr txBox="1"/>
          <p:nvPr>
            <p:ph hasCustomPrompt="1" idx="2" type="title"/>
          </p:nvPr>
        </p:nvSpPr>
        <p:spPr>
          <a:xfrm>
            <a:off x="720000" y="3657600"/>
            <a:ext cx="1284300" cy="72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B711"/>
              </a:buClr>
              <a:buSzPts val="3500"/>
              <a:buNone/>
              <a:defRPr sz="3500">
                <a:solidFill>
                  <a:srgbClr val="FFB711"/>
                </a:solidFill>
              </a:defRPr>
            </a:lvl1pPr>
            <a:lvl2pPr lvl="1" rtl="0" algn="ctr">
              <a:spcBef>
                <a:spcPts val="0"/>
              </a:spcBef>
              <a:spcAft>
                <a:spcPts val="0"/>
              </a:spcAft>
              <a:buClr>
                <a:srgbClr val="FFB711"/>
              </a:buClr>
              <a:buSzPts val="3500"/>
              <a:buNone/>
              <a:defRPr sz="3500">
                <a:solidFill>
                  <a:srgbClr val="FFB711"/>
                </a:solidFill>
              </a:defRPr>
            </a:lvl2pPr>
            <a:lvl3pPr lvl="2" rtl="0" algn="ctr">
              <a:spcBef>
                <a:spcPts val="0"/>
              </a:spcBef>
              <a:spcAft>
                <a:spcPts val="0"/>
              </a:spcAft>
              <a:buClr>
                <a:srgbClr val="FFB711"/>
              </a:buClr>
              <a:buSzPts val="3500"/>
              <a:buNone/>
              <a:defRPr sz="3500">
                <a:solidFill>
                  <a:srgbClr val="FFB711"/>
                </a:solidFill>
              </a:defRPr>
            </a:lvl3pPr>
            <a:lvl4pPr lvl="3" rtl="0" algn="ctr">
              <a:spcBef>
                <a:spcPts val="0"/>
              </a:spcBef>
              <a:spcAft>
                <a:spcPts val="0"/>
              </a:spcAft>
              <a:buClr>
                <a:srgbClr val="FFB711"/>
              </a:buClr>
              <a:buSzPts val="3500"/>
              <a:buNone/>
              <a:defRPr sz="3500">
                <a:solidFill>
                  <a:srgbClr val="FFB711"/>
                </a:solidFill>
              </a:defRPr>
            </a:lvl4pPr>
            <a:lvl5pPr lvl="4" rtl="0" algn="ctr">
              <a:spcBef>
                <a:spcPts val="0"/>
              </a:spcBef>
              <a:spcAft>
                <a:spcPts val="0"/>
              </a:spcAft>
              <a:buClr>
                <a:srgbClr val="FFB711"/>
              </a:buClr>
              <a:buSzPts val="3500"/>
              <a:buNone/>
              <a:defRPr sz="3500">
                <a:solidFill>
                  <a:srgbClr val="FFB711"/>
                </a:solidFill>
              </a:defRPr>
            </a:lvl5pPr>
            <a:lvl6pPr lvl="5" rtl="0" algn="ctr">
              <a:spcBef>
                <a:spcPts val="0"/>
              </a:spcBef>
              <a:spcAft>
                <a:spcPts val="0"/>
              </a:spcAft>
              <a:buClr>
                <a:srgbClr val="FFB711"/>
              </a:buClr>
              <a:buSzPts val="3500"/>
              <a:buNone/>
              <a:defRPr sz="3500">
                <a:solidFill>
                  <a:srgbClr val="FFB711"/>
                </a:solidFill>
              </a:defRPr>
            </a:lvl6pPr>
            <a:lvl7pPr lvl="6" rtl="0" algn="ctr">
              <a:spcBef>
                <a:spcPts val="0"/>
              </a:spcBef>
              <a:spcAft>
                <a:spcPts val="0"/>
              </a:spcAft>
              <a:buClr>
                <a:srgbClr val="FFB711"/>
              </a:buClr>
              <a:buSzPts val="3500"/>
              <a:buNone/>
              <a:defRPr sz="3500">
                <a:solidFill>
                  <a:srgbClr val="FFB711"/>
                </a:solidFill>
              </a:defRPr>
            </a:lvl7pPr>
            <a:lvl8pPr lvl="7" rtl="0" algn="ctr">
              <a:spcBef>
                <a:spcPts val="0"/>
              </a:spcBef>
              <a:spcAft>
                <a:spcPts val="0"/>
              </a:spcAft>
              <a:buClr>
                <a:srgbClr val="FFB711"/>
              </a:buClr>
              <a:buSzPts val="3500"/>
              <a:buNone/>
              <a:defRPr sz="3500">
                <a:solidFill>
                  <a:srgbClr val="FFB711"/>
                </a:solidFill>
              </a:defRPr>
            </a:lvl8pPr>
            <a:lvl9pPr lvl="8" rtl="0" algn="ctr">
              <a:spcBef>
                <a:spcPts val="0"/>
              </a:spcBef>
              <a:spcAft>
                <a:spcPts val="0"/>
              </a:spcAft>
              <a:buClr>
                <a:srgbClr val="FFB711"/>
              </a:buClr>
              <a:buSzPts val="3500"/>
              <a:buNone/>
              <a:defRPr sz="3500">
                <a:solidFill>
                  <a:srgbClr val="FFB711"/>
                </a:solidFill>
              </a:defRPr>
            </a:lvl9pPr>
          </a:lstStyle>
          <a:p>
            <a:r>
              <a:t>xx%</a:t>
            </a:r>
          </a:p>
        </p:txBody>
      </p:sp>
      <p:sp>
        <p:nvSpPr>
          <p:cNvPr id="439" name="Google Shape;439;p74"/>
          <p:cNvSpPr txBox="1"/>
          <p:nvPr>
            <p:ph idx="1" type="subTitle"/>
          </p:nvPr>
        </p:nvSpPr>
        <p:spPr>
          <a:xfrm>
            <a:off x="2080500" y="3546000"/>
            <a:ext cx="2196000" cy="381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2pPr>
            <a:lvl3pPr lvl="2"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3pPr>
            <a:lvl4pPr lvl="3"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4pPr>
            <a:lvl5pPr lvl="4"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5pPr>
            <a:lvl6pPr lvl="5"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6pPr>
            <a:lvl7pPr lvl="6"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7pPr>
            <a:lvl8pPr lvl="7"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8pPr>
            <a:lvl9pPr lvl="8" rtl="0">
              <a:spcBef>
                <a:spcPts val="1600"/>
              </a:spcBef>
              <a:spcAft>
                <a:spcPts val="1600"/>
              </a:spcAft>
              <a:buSzPts val="1400"/>
              <a:buFont typeface="Montserrat ExtraBold"/>
              <a:buNone/>
              <a:defRPr>
                <a:latin typeface="Montserrat ExtraBold"/>
                <a:ea typeface="Montserrat ExtraBold"/>
                <a:cs typeface="Montserrat ExtraBold"/>
                <a:sym typeface="Montserrat ExtraBold"/>
              </a:defRPr>
            </a:lvl9pPr>
          </a:lstStyle>
          <a:p/>
        </p:txBody>
      </p:sp>
      <p:sp>
        <p:nvSpPr>
          <p:cNvPr id="440" name="Google Shape;440;p74"/>
          <p:cNvSpPr txBox="1"/>
          <p:nvPr>
            <p:ph hasCustomPrompt="1" idx="3" type="title"/>
          </p:nvPr>
        </p:nvSpPr>
        <p:spPr>
          <a:xfrm>
            <a:off x="4868700" y="3657600"/>
            <a:ext cx="1285200" cy="72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B711"/>
              </a:buClr>
              <a:buSzPts val="3500"/>
              <a:buNone/>
              <a:defRPr sz="3500">
                <a:solidFill>
                  <a:srgbClr val="FFB711"/>
                </a:solidFill>
              </a:defRPr>
            </a:lvl1pPr>
            <a:lvl2pPr lvl="1" rtl="0" algn="ctr">
              <a:spcBef>
                <a:spcPts val="0"/>
              </a:spcBef>
              <a:spcAft>
                <a:spcPts val="0"/>
              </a:spcAft>
              <a:buClr>
                <a:srgbClr val="FFB711"/>
              </a:buClr>
              <a:buSzPts val="3500"/>
              <a:buNone/>
              <a:defRPr sz="3500">
                <a:solidFill>
                  <a:srgbClr val="FFB711"/>
                </a:solidFill>
              </a:defRPr>
            </a:lvl2pPr>
            <a:lvl3pPr lvl="2" rtl="0" algn="ctr">
              <a:spcBef>
                <a:spcPts val="0"/>
              </a:spcBef>
              <a:spcAft>
                <a:spcPts val="0"/>
              </a:spcAft>
              <a:buClr>
                <a:srgbClr val="FFB711"/>
              </a:buClr>
              <a:buSzPts val="3500"/>
              <a:buNone/>
              <a:defRPr sz="3500">
                <a:solidFill>
                  <a:srgbClr val="FFB711"/>
                </a:solidFill>
              </a:defRPr>
            </a:lvl3pPr>
            <a:lvl4pPr lvl="3" rtl="0" algn="ctr">
              <a:spcBef>
                <a:spcPts val="0"/>
              </a:spcBef>
              <a:spcAft>
                <a:spcPts val="0"/>
              </a:spcAft>
              <a:buClr>
                <a:srgbClr val="FFB711"/>
              </a:buClr>
              <a:buSzPts val="3500"/>
              <a:buNone/>
              <a:defRPr sz="3500">
                <a:solidFill>
                  <a:srgbClr val="FFB711"/>
                </a:solidFill>
              </a:defRPr>
            </a:lvl4pPr>
            <a:lvl5pPr lvl="4" rtl="0" algn="ctr">
              <a:spcBef>
                <a:spcPts val="0"/>
              </a:spcBef>
              <a:spcAft>
                <a:spcPts val="0"/>
              </a:spcAft>
              <a:buClr>
                <a:srgbClr val="FFB711"/>
              </a:buClr>
              <a:buSzPts val="3500"/>
              <a:buNone/>
              <a:defRPr sz="3500">
                <a:solidFill>
                  <a:srgbClr val="FFB711"/>
                </a:solidFill>
              </a:defRPr>
            </a:lvl5pPr>
            <a:lvl6pPr lvl="5" rtl="0" algn="ctr">
              <a:spcBef>
                <a:spcPts val="0"/>
              </a:spcBef>
              <a:spcAft>
                <a:spcPts val="0"/>
              </a:spcAft>
              <a:buClr>
                <a:srgbClr val="FFB711"/>
              </a:buClr>
              <a:buSzPts val="3500"/>
              <a:buNone/>
              <a:defRPr sz="3500">
                <a:solidFill>
                  <a:srgbClr val="FFB711"/>
                </a:solidFill>
              </a:defRPr>
            </a:lvl6pPr>
            <a:lvl7pPr lvl="6" rtl="0" algn="ctr">
              <a:spcBef>
                <a:spcPts val="0"/>
              </a:spcBef>
              <a:spcAft>
                <a:spcPts val="0"/>
              </a:spcAft>
              <a:buClr>
                <a:srgbClr val="FFB711"/>
              </a:buClr>
              <a:buSzPts val="3500"/>
              <a:buNone/>
              <a:defRPr sz="3500">
                <a:solidFill>
                  <a:srgbClr val="FFB711"/>
                </a:solidFill>
              </a:defRPr>
            </a:lvl7pPr>
            <a:lvl8pPr lvl="7" rtl="0" algn="ctr">
              <a:spcBef>
                <a:spcPts val="0"/>
              </a:spcBef>
              <a:spcAft>
                <a:spcPts val="0"/>
              </a:spcAft>
              <a:buClr>
                <a:srgbClr val="FFB711"/>
              </a:buClr>
              <a:buSzPts val="3500"/>
              <a:buNone/>
              <a:defRPr sz="3500">
                <a:solidFill>
                  <a:srgbClr val="FFB711"/>
                </a:solidFill>
              </a:defRPr>
            </a:lvl8pPr>
            <a:lvl9pPr lvl="8" rtl="0" algn="ctr">
              <a:spcBef>
                <a:spcPts val="0"/>
              </a:spcBef>
              <a:spcAft>
                <a:spcPts val="0"/>
              </a:spcAft>
              <a:buClr>
                <a:srgbClr val="FFB711"/>
              </a:buClr>
              <a:buSzPts val="3500"/>
              <a:buNone/>
              <a:defRPr sz="3500">
                <a:solidFill>
                  <a:srgbClr val="FFB711"/>
                </a:solidFill>
              </a:defRPr>
            </a:lvl9pPr>
          </a:lstStyle>
          <a:p>
            <a:r>
              <a:t>xx%</a:t>
            </a:r>
          </a:p>
        </p:txBody>
      </p:sp>
      <p:sp>
        <p:nvSpPr>
          <p:cNvPr id="441" name="Google Shape;441;p74"/>
          <p:cNvSpPr txBox="1"/>
          <p:nvPr>
            <p:ph idx="4" type="subTitle"/>
          </p:nvPr>
        </p:nvSpPr>
        <p:spPr>
          <a:xfrm>
            <a:off x="6229200" y="3546000"/>
            <a:ext cx="2194800" cy="381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2pPr>
            <a:lvl3pPr lvl="2"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3pPr>
            <a:lvl4pPr lvl="3"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4pPr>
            <a:lvl5pPr lvl="4"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5pPr>
            <a:lvl6pPr lvl="5"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6pPr>
            <a:lvl7pPr lvl="6"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7pPr>
            <a:lvl8pPr lvl="7"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8pPr>
            <a:lvl9pPr lvl="8" rtl="0">
              <a:spcBef>
                <a:spcPts val="1600"/>
              </a:spcBef>
              <a:spcAft>
                <a:spcPts val="1600"/>
              </a:spcAft>
              <a:buSzPts val="1400"/>
              <a:buFont typeface="Montserrat ExtraBold"/>
              <a:buNone/>
              <a:defRPr>
                <a:latin typeface="Montserrat ExtraBold"/>
                <a:ea typeface="Montserrat ExtraBold"/>
                <a:cs typeface="Montserrat ExtraBold"/>
                <a:sym typeface="Montserrat ExtraBold"/>
              </a:defRPr>
            </a:lvl9pPr>
          </a:lstStyle>
          <a:p/>
        </p:txBody>
      </p:sp>
      <p:sp>
        <p:nvSpPr>
          <p:cNvPr id="442" name="Google Shape;442;p74"/>
          <p:cNvSpPr txBox="1"/>
          <p:nvPr>
            <p:ph idx="5" type="subTitle"/>
          </p:nvPr>
        </p:nvSpPr>
        <p:spPr>
          <a:xfrm>
            <a:off x="2089325" y="3933600"/>
            <a:ext cx="2194800" cy="524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43" name="Google Shape;443;p74"/>
          <p:cNvSpPr txBox="1"/>
          <p:nvPr>
            <p:ph idx="6" type="subTitle"/>
          </p:nvPr>
        </p:nvSpPr>
        <p:spPr>
          <a:xfrm>
            <a:off x="6229200" y="3933600"/>
            <a:ext cx="2194800" cy="524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44" name="Google Shape;444;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text boxes">
  <p:cSld name="CUSTOM_9_1">
    <p:spTree>
      <p:nvGrpSpPr>
        <p:cNvPr id="445" name="Shape 445"/>
        <p:cNvGrpSpPr/>
        <p:nvPr/>
      </p:nvGrpSpPr>
      <p:grpSpPr>
        <a:xfrm>
          <a:off x="0" y="0"/>
          <a:ext cx="0" cy="0"/>
          <a:chOff x="0" y="0"/>
          <a:chExt cx="0" cy="0"/>
        </a:xfrm>
      </p:grpSpPr>
      <p:sp>
        <p:nvSpPr>
          <p:cNvPr id="446" name="Google Shape;446;p75"/>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447" name="Google Shape;447;p75"/>
          <p:cNvSpPr txBox="1"/>
          <p:nvPr>
            <p:ph hasCustomPrompt="1" idx="2" type="title"/>
          </p:nvPr>
        </p:nvSpPr>
        <p:spPr>
          <a:xfrm>
            <a:off x="866775" y="3196350"/>
            <a:ext cx="2430300" cy="406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500"/>
              <a:buNone/>
              <a:defRPr sz="1600">
                <a:solidFill>
                  <a:srgbClr val="000000"/>
                </a:solidFill>
              </a:defRPr>
            </a:lvl1pPr>
            <a:lvl2pPr lvl="1" rtl="0" algn="r">
              <a:spcBef>
                <a:spcPts val="0"/>
              </a:spcBef>
              <a:spcAft>
                <a:spcPts val="0"/>
              </a:spcAft>
              <a:buClr>
                <a:srgbClr val="000000"/>
              </a:buClr>
              <a:buSzPts val="2500"/>
              <a:buNone/>
              <a:defRPr sz="2500">
                <a:solidFill>
                  <a:srgbClr val="000000"/>
                </a:solidFill>
              </a:defRPr>
            </a:lvl2pPr>
            <a:lvl3pPr lvl="2" rtl="0" algn="r">
              <a:spcBef>
                <a:spcPts val="0"/>
              </a:spcBef>
              <a:spcAft>
                <a:spcPts val="0"/>
              </a:spcAft>
              <a:buClr>
                <a:srgbClr val="000000"/>
              </a:buClr>
              <a:buSzPts val="2500"/>
              <a:buNone/>
              <a:defRPr sz="2500">
                <a:solidFill>
                  <a:srgbClr val="000000"/>
                </a:solidFill>
              </a:defRPr>
            </a:lvl3pPr>
            <a:lvl4pPr lvl="3" rtl="0" algn="r">
              <a:spcBef>
                <a:spcPts val="0"/>
              </a:spcBef>
              <a:spcAft>
                <a:spcPts val="0"/>
              </a:spcAft>
              <a:buClr>
                <a:srgbClr val="000000"/>
              </a:buClr>
              <a:buSzPts val="2500"/>
              <a:buNone/>
              <a:defRPr sz="2500">
                <a:solidFill>
                  <a:srgbClr val="000000"/>
                </a:solidFill>
              </a:defRPr>
            </a:lvl4pPr>
            <a:lvl5pPr lvl="4" rtl="0" algn="r">
              <a:spcBef>
                <a:spcPts val="0"/>
              </a:spcBef>
              <a:spcAft>
                <a:spcPts val="0"/>
              </a:spcAft>
              <a:buClr>
                <a:srgbClr val="000000"/>
              </a:buClr>
              <a:buSzPts val="2500"/>
              <a:buNone/>
              <a:defRPr sz="2500">
                <a:solidFill>
                  <a:srgbClr val="000000"/>
                </a:solidFill>
              </a:defRPr>
            </a:lvl5pPr>
            <a:lvl6pPr lvl="5" rtl="0" algn="r">
              <a:spcBef>
                <a:spcPts val="0"/>
              </a:spcBef>
              <a:spcAft>
                <a:spcPts val="0"/>
              </a:spcAft>
              <a:buClr>
                <a:srgbClr val="000000"/>
              </a:buClr>
              <a:buSzPts val="2500"/>
              <a:buNone/>
              <a:defRPr sz="2500">
                <a:solidFill>
                  <a:srgbClr val="000000"/>
                </a:solidFill>
              </a:defRPr>
            </a:lvl6pPr>
            <a:lvl7pPr lvl="6" rtl="0" algn="r">
              <a:spcBef>
                <a:spcPts val="0"/>
              </a:spcBef>
              <a:spcAft>
                <a:spcPts val="0"/>
              </a:spcAft>
              <a:buClr>
                <a:srgbClr val="000000"/>
              </a:buClr>
              <a:buSzPts val="2500"/>
              <a:buNone/>
              <a:defRPr sz="2500">
                <a:solidFill>
                  <a:srgbClr val="000000"/>
                </a:solidFill>
              </a:defRPr>
            </a:lvl7pPr>
            <a:lvl8pPr lvl="7" rtl="0" algn="r">
              <a:spcBef>
                <a:spcPts val="0"/>
              </a:spcBef>
              <a:spcAft>
                <a:spcPts val="0"/>
              </a:spcAft>
              <a:buClr>
                <a:srgbClr val="000000"/>
              </a:buClr>
              <a:buSzPts val="2500"/>
              <a:buNone/>
              <a:defRPr sz="2500">
                <a:solidFill>
                  <a:srgbClr val="000000"/>
                </a:solidFill>
              </a:defRPr>
            </a:lvl8pPr>
            <a:lvl9pPr lvl="8" rtl="0" algn="r">
              <a:spcBef>
                <a:spcPts val="0"/>
              </a:spcBef>
              <a:spcAft>
                <a:spcPts val="0"/>
              </a:spcAft>
              <a:buClr>
                <a:srgbClr val="000000"/>
              </a:buClr>
              <a:buSzPts val="2500"/>
              <a:buNone/>
              <a:defRPr sz="2500">
                <a:solidFill>
                  <a:srgbClr val="000000"/>
                </a:solidFill>
              </a:defRPr>
            </a:lvl9pPr>
          </a:lstStyle>
          <a:p>
            <a:r>
              <a:t>xx%</a:t>
            </a:r>
          </a:p>
        </p:txBody>
      </p:sp>
      <p:sp>
        <p:nvSpPr>
          <p:cNvPr id="448" name="Google Shape;448;p75"/>
          <p:cNvSpPr txBox="1"/>
          <p:nvPr>
            <p:ph hasCustomPrompt="1" idx="3" type="title"/>
          </p:nvPr>
        </p:nvSpPr>
        <p:spPr>
          <a:xfrm>
            <a:off x="866775" y="1824750"/>
            <a:ext cx="2430300" cy="406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500"/>
              <a:buNone/>
              <a:defRPr sz="1600">
                <a:solidFill>
                  <a:srgbClr val="000000"/>
                </a:solidFill>
              </a:defRPr>
            </a:lvl1pPr>
            <a:lvl2pPr lvl="1" rtl="0" algn="r">
              <a:spcBef>
                <a:spcPts val="0"/>
              </a:spcBef>
              <a:spcAft>
                <a:spcPts val="0"/>
              </a:spcAft>
              <a:buClr>
                <a:srgbClr val="000000"/>
              </a:buClr>
              <a:buSzPts val="2500"/>
              <a:buNone/>
              <a:defRPr sz="2500">
                <a:solidFill>
                  <a:srgbClr val="000000"/>
                </a:solidFill>
              </a:defRPr>
            </a:lvl2pPr>
            <a:lvl3pPr lvl="2" rtl="0" algn="r">
              <a:spcBef>
                <a:spcPts val="0"/>
              </a:spcBef>
              <a:spcAft>
                <a:spcPts val="0"/>
              </a:spcAft>
              <a:buClr>
                <a:srgbClr val="000000"/>
              </a:buClr>
              <a:buSzPts val="2500"/>
              <a:buNone/>
              <a:defRPr sz="2500">
                <a:solidFill>
                  <a:srgbClr val="000000"/>
                </a:solidFill>
              </a:defRPr>
            </a:lvl3pPr>
            <a:lvl4pPr lvl="3" rtl="0" algn="r">
              <a:spcBef>
                <a:spcPts val="0"/>
              </a:spcBef>
              <a:spcAft>
                <a:spcPts val="0"/>
              </a:spcAft>
              <a:buClr>
                <a:srgbClr val="000000"/>
              </a:buClr>
              <a:buSzPts val="2500"/>
              <a:buNone/>
              <a:defRPr sz="2500">
                <a:solidFill>
                  <a:srgbClr val="000000"/>
                </a:solidFill>
              </a:defRPr>
            </a:lvl4pPr>
            <a:lvl5pPr lvl="4" rtl="0" algn="r">
              <a:spcBef>
                <a:spcPts val="0"/>
              </a:spcBef>
              <a:spcAft>
                <a:spcPts val="0"/>
              </a:spcAft>
              <a:buClr>
                <a:srgbClr val="000000"/>
              </a:buClr>
              <a:buSzPts val="2500"/>
              <a:buNone/>
              <a:defRPr sz="2500">
                <a:solidFill>
                  <a:srgbClr val="000000"/>
                </a:solidFill>
              </a:defRPr>
            </a:lvl5pPr>
            <a:lvl6pPr lvl="5" rtl="0" algn="r">
              <a:spcBef>
                <a:spcPts val="0"/>
              </a:spcBef>
              <a:spcAft>
                <a:spcPts val="0"/>
              </a:spcAft>
              <a:buClr>
                <a:srgbClr val="000000"/>
              </a:buClr>
              <a:buSzPts val="2500"/>
              <a:buNone/>
              <a:defRPr sz="2500">
                <a:solidFill>
                  <a:srgbClr val="000000"/>
                </a:solidFill>
              </a:defRPr>
            </a:lvl6pPr>
            <a:lvl7pPr lvl="6" rtl="0" algn="r">
              <a:spcBef>
                <a:spcPts val="0"/>
              </a:spcBef>
              <a:spcAft>
                <a:spcPts val="0"/>
              </a:spcAft>
              <a:buClr>
                <a:srgbClr val="000000"/>
              </a:buClr>
              <a:buSzPts val="2500"/>
              <a:buNone/>
              <a:defRPr sz="2500">
                <a:solidFill>
                  <a:srgbClr val="000000"/>
                </a:solidFill>
              </a:defRPr>
            </a:lvl7pPr>
            <a:lvl8pPr lvl="7" rtl="0" algn="r">
              <a:spcBef>
                <a:spcPts val="0"/>
              </a:spcBef>
              <a:spcAft>
                <a:spcPts val="0"/>
              </a:spcAft>
              <a:buClr>
                <a:srgbClr val="000000"/>
              </a:buClr>
              <a:buSzPts val="2500"/>
              <a:buNone/>
              <a:defRPr sz="2500">
                <a:solidFill>
                  <a:srgbClr val="000000"/>
                </a:solidFill>
              </a:defRPr>
            </a:lvl8pPr>
            <a:lvl9pPr lvl="8" rtl="0" algn="r">
              <a:spcBef>
                <a:spcPts val="0"/>
              </a:spcBef>
              <a:spcAft>
                <a:spcPts val="0"/>
              </a:spcAft>
              <a:buClr>
                <a:srgbClr val="000000"/>
              </a:buClr>
              <a:buSzPts val="2500"/>
              <a:buNone/>
              <a:defRPr sz="2500">
                <a:solidFill>
                  <a:srgbClr val="000000"/>
                </a:solidFill>
              </a:defRPr>
            </a:lvl9pPr>
          </a:lstStyle>
          <a:p>
            <a:r>
              <a:t>xx%</a:t>
            </a:r>
          </a:p>
        </p:txBody>
      </p:sp>
      <p:sp>
        <p:nvSpPr>
          <p:cNvPr id="449" name="Google Shape;449;p75"/>
          <p:cNvSpPr txBox="1"/>
          <p:nvPr>
            <p:ph idx="1" type="subTitle"/>
          </p:nvPr>
        </p:nvSpPr>
        <p:spPr>
          <a:xfrm>
            <a:off x="877000" y="2153800"/>
            <a:ext cx="2430300" cy="524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50" name="Google Shape;450;p75"/>
          <p:cNvSpPr txBox="1"/>
          <p:nvPr>
            <p:ph idx="4" type="subTitle"/>
          </p:nvPr>
        </p:nvSpPr>
        <p:spPr>
          <a:xfrm>
            <a:off x="877000" y="3526950"/>
            <a:ext cx="2430300" cy="524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51" name="Google Shape;451;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ercentages 2">
  <p:cSld name="CUSTOM_10">
    <p:spTree>
      <p:nvGrpSpPr>
        <p:cNvPr id="452" name="Shape 452"/>
        <p:cNvGrpSpPr/>
        <p:nvPr/>
      </p:nvGrpSpPr>
      <p:grpSpPr>
        <a:xfrm>
          <a:off x="0" y="0"/>
          <a:ext cx="0" cy="0"/>
          <a:chOff x="0" y="0"/>
          <a:chExt cx="0" cy="0"/>
        </a:xfrm>
      </p:grpSpPr>
      <p:sp>
        <p:nvSpPr>
          <p:cNvPr id="453" name="Google Shape;453;p76"/>
          <p:cNvSpPr txBox="1"/>
          <p:nvPr>
            <p:ph type="title"/>
          </p:nvPr>
        </p:nvSpPr>
        <p:spPr>
          <a:xfrm flipH="1">
            <a:off x="720000" y="540000"/>
            <a:ext cx="7704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454" name="Google Shape;454;p76"/>
          <p:cNvSpPr txBox="1"/>
          <p:nvPr>
            <p:ph hasCustomPrompt="1" idx="2" type="title"/>
          </p:nvPr>
        </p:nvSpPr>
        <p:spPr>
          <a:xfrm>
            <a:off x="5536500" y="2510550"/>
            <a:ext cx="2430300" cy="406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200"/>
              <a:buNone/>
              <a:defRPr sz="2200">
                <a:solidFill>
                  <a:srgbClr val="000000"/>
                </a:solidFill>
              </a:defRPr>
            </a:lvl1pPr>
            <a:lvl2pPr lvl="1" rtl="0" algn="r">
              <a:spcBef>
                <a:spcPts val="0"/>
              </a:spcBef>
              <a:spcAft>
                <a:spcPts val="0"/>
              </a:spcAft>
              <a:buClr>
                <a:srgbClr val="000000"/>
              </a:buClr>
              <a:buSzPts val="2200"/>
              <a:buNone/>
              <a:defRPr sz="2200">
                <a:solidFill>
                  <a:srgbClr val="000000"/>
                </a:solidFill>
              </a:defRPr>
            </a:lvl2pPr>
            <a:lvl3pPr lvl="2" rtl="0" algn="r">
              <a:spcBef>
                <a:spcPts val="0"/>
              </a:spcBef>
              <a:spcAft>
                <a:spcPts val="0"/>
              </a:spcAft>
              <a:buClr>
                <a:srgbClr val="000000"/>
              </a:buClr>
              <a:buSzPts val="2200"/>
              <a:buNone/>
              <a:defRPr sz="2200">
                <a:solidFill>
                  <a:srgbClr val="000000"/>
                </a:solidFill>
              </a:defRPr>
            </a:lvl3pPr>
            <a:lvl4pPr lvl="3" rtl="0" algn="r">
              <a:spcBef>
                <a:spcPts val="0"/>
              </a:spcBef>
              <a:spcAft>
                <a:spcPts val="0"/>
              </a:spcAft>
              <a:buClr>
                <a:srgbClr val="000000"/>
              </a:buClr>
              <a:buSzPts val="2200"/>
              <a:buNone/>
              <a:defRPr sz="2200">
                <a:solidFill>
                  <a:srgbClr val="000000"/>
                </a:solidFill>
              </a:defRPr>
            </a:lvl4pPr>
            <a:lvl5pPr lvl="4" rtl="0" algn="r">
              <a:spcBef>
                <a:spcPts val="0"/>
              </a:spcBef>
              <a:spcAft>
                <a:spcPts val="0"/>
              </a:spcAft>
              <a:buClr>
                <a:srgbClr val="000000"/>
              </a:buClr>
              <a:buSzPts val="2200"/>
              <a:buNone/>
              <a:defRPr sz="2200">
                <a:solidFill>
                  <a:srgbClr val="000000"/>
                </a:solidFill>
              </a:defRPr>
            </a:lvl5pPr>
            <a:lvl6pPr lvl="5" rtl="0" algn="r">
              <a:spcBef>
                <a:spcPts val="0"/>
              </a:spcBef>
              <a:spcAft>
                <a:spcPts val="0"/>
              </a:spcAft>
              <a:buClr>
                <a:srgbClr val="000000"/>
              </a:buClr>
              <a:buSzPts val="2200"/>
              <a:buNone/>
              <a:defRPr sz="2200">
                <a:solidFill>
                  <a:srgbClr val="000000"/>
                </a:solidFill>
              </a:defRPr>
            </a:lvl6pPr>
            <a:lvl7pPr lvl="6" rtl="0" algn="r">
              <a:spcBef>
                <a:spcPts val="0"/>
              </a:spcBef>
              <a:spcAft>
                <a:spcPts val="0"/>
              </a:spcAft>
              <a:buClr>
                <a:srgbClr val="000000"/>
              </a:buClr>
              <a:buSzPts val="2200"/>
              <a:buNone/>
              <a:defRPr sz="2200">
                <a:solidFill>
                  <a:srgbClr val="000000"/>
                </a:solidFill>
              </a:defRPr>
            </a:lvl7pPr>
            <a:lvl8pPr lvl="7" rtl="0" algn="r">
              <a:spcBef>
                <a:spcPts val="0"/>
              </a:spcBef>
              <a:spcAft>
                <a:spcPts val="0"/>
              </a:spcAft>
              <a:buClr>
                <a:srgbClr val="000000"/>
              </a:buClr>
              <a:buSzPts val="2200"/>
              <a:buNone/>
              <a:defRPr sz="2200">
                <a:solidFill>
                  <a:srgbClr val="000000"/>
                </a:solidFill>
              </a:defRPr>
            </a:lvl8pPr>
            <a:lvl9pPr lvl="8" rtl="0" algn="r">
              <a:spcBef>
                <a:spcPts val="0"/>
              </a:spcBef>
              <a:spcAft>
                <a:spcPts val="0"/>
              </a:spcAft>
              <a:buClr>
                <a:srgbClr val="000000"/>
              </a:buClr>
              <a:buSzPts val="2200"/>
              <a:buNone/>
              <a:defRPr sz="2200">
                <a:solidFill>
                  <a:srgbClr val="000000"/>
                </a:solidFill>
              </a:defRPr>
            </a:lvl9pPr>
          </a:lstStyle>
          <a:p>
            <a:r>
              <a:t>xx%</a:t>
            </a:r>
          </a:p>
        </p:txBody>
      </p:sp>
      <p:sp>
        <p:nvSpPr>
          <p:cNvPr id="455" name="Google Shape;455;p76"/>
          <p:cNvSpPr txBox="1"/>
          <p:nvPr>
            <p:ph hasCustomPrompt="1" idx="3" type="title"/>
          </p:nvPr>
        </p:nvSpPr>
        <p:spPr>
          <a:xfrm>
            <a:off x="5536500" y="1291350"/>
            <a:ext cx="2430300" cy="406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200"/>
              <a:buNone/>
              <a:defRPr sz="2200">
                <a:solidFill>
                  <a:srgbClr val="000000"/>
                </a:solidFill>
              </a:defRPr>
            </a:lvl1pPr>
            <a:lvl2pPr lvl="1" rtl="0" algn="r">
              <a:spcBef>
                <a:spcPts val="0"/>
              </a:spcBef>
              <a:spcAft>
                <a:spcPts val="0"/>
              </a:spcAft>
              <a:buClr>
                <a:srgbClr val="000000"/>
              </a:buClr>
              <a:buSzPts val="2200"/>
              <a:buNone/>
              <a:defRPr sz="2200">
                <a:solidFill>
                  <a:srgbClr val="000000"/>
                </a:solidFill>
              </a:defRPr>
            </a:lvl2pPr>
            <a:lvl3pPr lvl="2" rtl="0" algn="r">
              <a:spcBef>
                <a:spcPts val="0"/>
              </a:spcBef>
              <a:spcAft>
                <a:spcPts val="0"/>
              </a:spcAft>
              <a:buClr>
                <a:srgbClr val="000000"/>
              </a:buClr>
              <a:buSzPts val="2200"/>
              <a:buNone/>
              <a:defRPr sz="2200">
                <a:solidFill>
                  <a:srgbClr val="000000"/>
                </a:solidFill>
              </a:defRPr>
            </a:lvl3pPr>
            <a:lvl4pPr lvl="3" rtl="0" algn="r">
              <a:spcBef>
                <a:spcPts val="0"/>
              </a:spcBef>
              <a:spcAft>
                <a:spcPts val="0"/>
              </a:spcAft>
              <a:buClr>
                <a:srgbClr val="000000"/>
              </a:buClr>
              <a:buSzPts val="2200"/>
              <a:buNone/>
              <a:defRPr sz="2200">
                <a:solidFill>
                  <a:srgbClr val="000000"/>
                </a:solidFill>
              </a:defRPr>
            </a:lvl4pPr>
            <a:lvl5pPr lvl="4" rtl="0" algn="r">
              <a:spcBef>
                <a:spcPts val="0"/>
              </a:spcBef>
              <a:spcAft>
                <a:spcPts val="0"/>
              </a:spcAft>
              <a:buClr>
                <a:srgbClr val="000000"/>
              </a:buClr>
              <a:buSzPts val="2200"/>
              <a:buNone/>
              <a:defRPr sz="2200">
                <a:solidFill>
                  <a:srgbClr val="000000"/>
                </a:solidFill>
              </a:defRPr>
            </a:lvl5pPr>
            <a:lvl6pPr lvl="5" rtl="0" algn="r">
              <a:spcBef>
                <a:spcPts val="0"/>
              </a:spcBef>
              <a:spcAft>
                <a:spcPts val="0"/>
              </a:spcAft>
              <a:buClr>
                <a:srgbClr val="000000"/>
              </a:buClr>
              <a:buSzPts val="2200"/>
              <a:buNone/>
              <a:defRPr sz="2200">
                <a:solidFill>
                  <a:srgbClr val="000000"/>
                </a:solidFill>
              </a:defRPr>
            </a:lvl6pPr>
            <a:lvl7pPr lvl="6" rtl="0" algn="r">
              <a:spcBef>
                <a:spcPts val="0"/>
              </a:spcBef>
              <a:spcAft>
                <a:spcPts val="0"/>
              </a:spcAft>
              <a:buClr>
                <a:srgbClr val="000000"/>
              </a:buClr>
              <a:buSzPts val="2200"/>
              <a:buNone/>
              <a:defRPr sz="2200">
                <a:solidFill>
                  <a:srgbClr val="000000"/>
                </a:solidFill>
              </a:defRPr>
            </a:lvl7pPr>
            <a:lvl8pPr lvl="7" rtl="0" algn="r">
              <a:spcBef>
                <a:spcPts val="0"/>
              </a:spcBef>
              <a:spcAft>
                <a:spcPts val="0"/>
              </a:spcAft>
              <a:buClr>
                <a:srgbClr val="000000"/>
              </a:buClr>
              <a:buSzPts val="2200"/>
              <a:buNone/>
              <a:defRPr sz="2200">
                <a:solidFill>
                  <a:srgbClr val="000000"/>
                </a:solidFill>
              </a:defRPr>
            </a:lvl8pPr>
            <a:lvl9pPr lvl="8" rtl="0" algn="r">
              <a:spcBef>
                <a:spcPts val="0"/>
              </a:spcBef>
              <a:spcAft>
                <a:spcPts val="0"/>
              </a:spcAft>
              <a:buClr>
                <a:srgbClr val="000000"/>
              </a:buClr>
              <a:buSzPts val="2200"/>
              <a:buNone/>
              <a:defRPr sz="2200">
                <a:solidFill>
                  <a:srgbClr val="000000"/>
                </a:solidFill>
              </a:defRPr>
            </a:lvl9pPr>
          </a:lstStyle>
          <a:p>
            <a:r>
              <a:t>xx%</a:t>
            </a:r>
          </a:p>
        </p:txBody>
      </p:sp>
      <p:sp>
        <p:nvSpPr>
          <p:cNvPr id="456" name="Google Shape;456;p76"/>
          <p:cNvSpPr txBox="1"/>
          <p:nvPr>
            <p:ph hasCustomPrompt="1" idx="4" type="title"/>
          </p:nvPr>
        </p:nvSpPr>
        <p:spPr>
          <a:xfrm>
            <a:off x="5536500" y="3729750"/>
            <a:ext cx="2430300" cy="406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200"/>
              <a:buNone/>
              <a:defRPr sz="2200">
                <a:solidFill>
                  <a:srgbClr val="000000"/>
                </a:solidFill>
              </a:defRPr>
            </a:lvl1pPr>
            <a:lvl2pPr lvl="1" rtl="0" algn="r">
              <a:spcBef>
                <a:spcPts val="0"/>
              </a:spcBef>
              <a:spcAft>
                <a:spcPts val="0"/>
              </a:spcAft>
              <a:buClr>
                <a:srgbClr val="000000"/>
              </a:buClr>
              <a:buSzPts val="2200"/>
              <a:buNone/>
              <a:defRPr sz="2200">
                <a:solidFill>
                  <a:srgbClr val="000000"/>
                </a:solidFill>
              </a:defRPr>
            </a:lvl2pPr>
            <a:lvl3pPr lvl="2" rtl="0" algn="r">
              <a:spcBef>
                <a:spcPts val="0"/>
              </a:spcBef>
              <a:spcAft>
                <a:spcPts val="0"/>
              </a:spcAft>
              <a:buClr>
                <a:srgbClr val="000000"/>
              </a:buClr>
              <a:buSzPts val="2200"/>
              <a:buNone/>
              <a:defRPr sz="2200">
                <a:solidFill>
                  <a:srgbClr val="000000"/>
                </a:solidFill>
              </a:defRPr>
            </a:lvl3pPr>
            <a:lvl4pPr lvl="3" rtl="0" algn="r">
              <a:spcBef>
                <a:spcPts val="0"/>
              </a:spcBef>
              <a:spcAft>
                <a:spcPts val="0"/>
              </a:spcAft>
              <a:buClr>
                <a:srgbClr val="000000"/>
              </a:buClr>
              <a:buSzPts val="2200"/>
              <a:buNone/>
              <a:defRPr sz="2200">
                <a:solidFill>
                  <a:srgbClr val="000000"/>
                </a:solidFill>
              </a:defRPr>
            </a:lvl4pPr>
            <a:lvl5pPr lvl="4" rtl="0" algn="r">
              <a:spcBef>
                <a:spcPts val="0"/>
              </a:spcBef>
              <a:spcAft>
                <a:spcPts val="0"/>
              </a:spcAft>
              <a:buClr>
                <a:srgbClr val="000000"/>
              </a:buClr>
              <a:buSzPts val="2200"/>
              <a:buNone/>
              <a:defRPr sz="2200">
                <a:solidFill>
                  <a:srgbClr val="000000"/>
                </a:solidFill>
              </a:defRPr>
            </a:lvl5pPr>
            <a:lvl6pPr lvl="5" rtl="0" algn="r">
              <a:spcBef>
                <a:spcPts val="0"/>
              </a:spcBef>
              <a:spcAft>
                <a:spcPts val="0"/>
              </a:spcAft>
              <a:buClr>
                <a:srgbClr val="000000"/>
              </a:buClr>
              <a:buSzPts val="2200"/>
              <a:buNone/>
              <a:defRPr sz="2200">
                <a:solidFill>
                  <a:srgbClr val="000000"/>
                </a:solidFill>
              </a:defRPr>
            </a:lvl6pPr>
            <a:lvl7pPr lvl="6" rtl="0" algn="r">
              <a:spcBef>
                <a:spcPts val="0"/>
              </a:spcBef>
              <a:spcAft>
                <a:spcPts val="0"/>
              </a:spcAft>
              <a:buClr>
                <a:srgbClr val="000000"/>
              </a:buClr>
              <a:buSzPts val="2200"/>
              <a:buNone/>
              <a:defRPr sz="2200">
                <a:solidFill>
                  <a:srgbClr val="000000"/>
                </a:solidFill>
              </a:defRPr>
            </a:lvl7pPr>
            <a:lvl8pPr lvl="7" rtl="0" algn="r">
              <a:spcBef>
                <a:spcPts val="0"/>
              </a:spcBef>
              <a:spcAft>
                <a:spcPts val="0"/>
              </a:spcAft>
              <a:buClr>
                <a:srgbClr val="000000"/>
              </a:buClr>
              <a:buSzPts val="2200"/>
              <a:buNone/>
              <a:defRPr sz="2200">
                <a:solidFill>
                  <a:srgbClr val="000000"/>
                </a:solidFill>
              </a:defRPr>
            </a:lvl8pPr>
            <a:lvl9pPr lvl="8" rtl="0" algn="r">
              <a:spcBef>
                <a:spcPts val="0"/>
              </a:spcBef>
              <a:spcAft>
                <a:spcPts val="0"/>
              </a:spcAft>
              <a:buClr>
                <a:srgbClr val="000000"/>
              </a:buClr>
              <a:buSzPts val="2200"/>
              <a:buNone/>
              <a:defRPr sz="2200">
                <a:solidFill>
                  <a:srgbClr val="000000"/>
                </a:solidFill>
              </a:defRPr>
            </a:lvl9pPr>
          </a:lstStyle>
          <a:p>
            <a:r>
              <a:t>xx%</a:t>
            </a:r>
          </a:p>
        </p:txBody>
      </p:sp>
      <p:sp>
        <p:nvSpPr>
          <p:cNvPr id="457" name="Google Shape;457;p76"/>
          <p:cNvSpPr txBox="1"/>
          <p:nvPr>
            <p:ph idx="1" type="subTitle"/>
          </p:nvPr>
        </p:nvSpPr>
        <p:spPr>
          <a:xfrm>
            <a:off x="5545725" y="1612125"/>
            <a:ext cx="2430300" cy="524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58" name="Google Shape;458;p76"/>
          <p:cNvSpPr txBox="1"/>
          <p:nvPr>
            <p:ph idx="5" type="subTitle"/>
          </p:nvPr>
        </p:nvSpPr>
        <p:spPr>
          <a:xfrm>
            <a:off x="5545725" y="2917350"/>
            <a:ext cx="2430300" cy="524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59" name="Google Shape;459;p76"/>
          <p:cNvSpPr txBox="1"/>
          <p:nvPr>
            <p:ph idx="6" type="subTitle"/>
          </p:nvPr>
        </p:nvSpPr>
        <p:spPr>
          <a:xfrm>
            <a:off x="5545725" y="4136550"/>
            <a:ext cx="2430300" cy="524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60" name="Google Shape;460;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1">
    <p:spTree>
      <p:nvGrpSpPr>
        <p:cNvPr id="461" name="Shape 461"/>
        <p:cNvGrpSpPr/>
        <p:nvPr/>
      </p:nvGrpSpPr>
      <p:grpSpPr>
        <a:xfrm>
          <a:off x="0" y="0"/>
          <a:ext cx="0" cy="0"/>
          <a:chOff x="0" y="0"/>
          <a:chExt cx="0" cy="0"/>
        </a:xfrm>
      </p:grpSpPr>
      <p:sp>
        <p:nvSpPr>
          <p:cNvPr id="462" name="Google Shape;462;p77"/>
          <p:cNvSpPr txBox="1"/>
          <p:nvPr>
            <p:ph type="title"/>
          </p:nvPr>
        </p:nvSpPr>
        <p:spPr>
          <a:xfrm>
            <a:off x="720000" y="768600"/>
            <a:ext cx="3690000" cy="927000"/>
          </a:xfrm>
          <a:prstGeom prst="rect">
            <a:avLst/>
          </a:prstGeom>
        </p:spPr>
        <p:txBody>
          <a:bodyPr anchorCtr="0" anchor="t" bIns="91425" lIns="91425" spcFirstLastPara="1" rIns="91425" wrap="square" tIns="91425">
            <a:noAutofit/>
          </a:bodyPr>
          <a:lstStyle>
            <a:lvl1pPr lvl="0" rtl="0">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p:txBody>
      </p:sp>
      <p:sp>
        <p:nvSpPr>
          <p:cNvPr id="463" name="Google Shape;463;p77"/>
          <p:cNvSpPr txBox="1"/>
          <p:nvPr>
            <p:ph idx="1" type="subTitle"/>
          </p:nvPr>
        </p:nvSpPr>
        <p:spPr>
          <a:xfrm>
            <a:off x="720000" y="1729225"/>
            <a:ext cx="3690000" cy="36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Font typeface="Open Sans"/>
              <a:buNone/>
              <a:defRPr sz="1600">
                <a:solidFill>
                  <a:srgbClr val="FFFFFF"/>
                </a:solidFill>
                <a:highlight>
                  <a:srgbClr val="FFB200"/>
                </a:highlight>
                <a:latin typeface="Open Sans"/>
                <a:ea typeface="Open Sans"/>
                <a:cs typeface="Open Sans"/>
                <a:sym typeface="Open Sans"/>
              </a:defRPr>
            </a:lvl1pPr>
            <a:lvl2pPr lvl="1" rtl="0">
              <a:lnSpc>
                <a:spcPct val="100000"/>
              </a:lnSpc>
              <a:spcBef>
                <a:spcPts val="0"/>
              </a:spcBef>
              <a:spcAft>
                <a:spcPts val="0"/>
              </a:spcAft>
              <a:buClr>
                <a:srgbClr val="000000"/>
              </a:buClr>
              <a:buSzPts val="1600"/>
              <a:buNone/>
              <a:defRPr sz="1600">
                <a:solidFill>
                  <a:srgbClr val="000000"/>
                </a:solidFill>
              </a:defRPr>
            </a:lvl2pPr>
            <a:lvl3pPr lvl="2" rtl="0">
              <a:lnSpc>
                <a:spcPct val="100000"/>
              </a:lnSpc>
              <a:spcBef>
                <a:spcPts val="0"/>
              </a:spcBef>
              <a:spcAft>
                <a:spcPts val="0"/>
              </a:spcAft>
              <a:buClr>
                <a:srgbClr val="000000"/>
              </a:buClr>
              <a:buSzPts val="1600"/>
              <a:buNone/>
              <a:defRPr sz="1600">
                <a:solidFill>
                  <a:srgbClr val="000000"/>
                </a:solidFill>
              </a:defRPr>
            </a:lvl3pPr>
            <a:lvl4pPr lvl="3" rtl="0">
              <a:lnSpc>
                <a:spcPct val="100000"/>
              </a:lnSpc>
              <a:spcBef>
                <a:spcPts val="0"/>
              </a:spcBef>
              <a:spcAft>
                <a:spcPts val="0"/>
              </a:spcAft>
              <a:buClr>
                <a:srgbClr val="000000"/>
              </a:buClr>
              <a:buSzPts val="1600"/>
              <a:buNone/>
              <a:defRPr sz="1600">
                <a:solidFill>
                  <a:srgbClr val="000000"/>
                </a:solidFill>
              </a:defRPr>
            </a:lvl4pPr>
            <a:lvl5pPr lvl="4" rtl="0">
              <a:lnSpc>
                <a:spcPct val="100000"/>
              </a:lnSpc>
              <a:spcBef>
                <a:spcPts val="0"/>
              </a:spcBef>
              <a:spcAft>
                <a:spcPts val="0"/>
              </a:spcAft>
              <a:buClr>
                <a:srgbClr val="000000"/>
              </a:buClr>
              <a:buSzPts val="1600"/>
              <a:buNone/>
              <a:defRPr sz="1600">
                <a:solidFill>
                  <a:srgbClr val="000000"/>
                </a:solidFill>
              </a:defRPr>
            </a:lvl5pPr>
            <a:lvl6pPr lvl="5" rtl="0">
              <a:lnSpc>
                <a:spcPct val="100000"/>
              </a:lnSpc>
              <a:spcBef>
                <a:spcPts val="0"/>
              </a:spcBef>
              <a:spcAft>
                <a:spcPts val="0"/>
              </a:spcAft>
              <a:buClr>
                <a:srgbClr val="000000"/>
              </a:buClr>
              <a:buSzPts val="1600"/>
              <a:buNone/>
              <a:defRPr sz="1600">
                <a:solidFill>
                  <a:srgbClr val="000000"/>
                </a:solidFill>
              </a:defRPr>
            </a:lvl6pPr>
            <a:lvl7pPr lvl="6" rtl="0">
              <a:lnSpc>
                <a:spcPct val="100000"/>
              </a:lnSpc>
              <a:spcBef>
                <a:spcPts val="0"/>
              </a:spcBef>
              <a:spcAft>
                <a:spcPts val="0"/>
              </a:spcAft>
              <a:buClr>
                <a:srgbClr val="000000"/>
              </a:buClr>
              <a:buSzPts val="1600"/>
              <a:buNone/>
              <a:defRPr sz="1600">
                <a:solidFill>
                  <a:srgbClr val="000000"/>
                </a:solidFill>
              </a:defRPr>
            </a:lvl7pPr>
            <a:lvl8pPr lvl="7" rtl="0">
              <a:lnSpc>
                <a:spcPct val="100000"/>
              </a:lnSpc>
              <a:spcBef>
                <a:spcPts val="0"/>
              </a:spcBef>
              <a:spcAft>
                <a:spcPts val="0"/>
              </a:spcAft>
              <a:buClr>
                <a:srgbClr val="000000"/>
              </a:buClr>
              <a:buSzPts val="1600"/>
              <a:buNone/>
              <a:defRPr sz="1600">
                <a:solidFill>
                  <a:srgbClr val="000000"/>
                </a:solidFill>
              </a:defRPr>
            </a:lvl8pPr>
            <a:lvl9pPr lvl="8" rtl="0">
              <a:lnSpc>
                <a:spcPct val="100000"/>
              </a:lnSpc>
              <a:spcBef>
                <a:spcPts val="0"/>
              </a:spcBef>
              <a:spcAft>
                <a:spcPts val="0"/>
              </a:spcAft>
              <a:buClr>
                <a:srgbClr val="000000"/>
              </a:buClr>
              <a:buSzPts val="1600"/>
              <a:buNone/>
              <a:defRPr sz="1600">
                <a:solidFill>
                  <a:srgbClr val="000000"/>
                </a:solidFill>
              </a:defRPr>
            </a:lvl9pPr>
          </a:lstStyle>
          <a:p/>
        </p:txBody>
      </p:sp>
      <p:sp>
        <p:nvSpPr>
          <p:cNvPr id="464" name="Google Shape;464;p77"/>
          <p:cNvSpPr txBox="1"/>
          <p:nvPr/>
        </p:nvSpPr>
        <p:spPr>
          <a:xfrm>
            <a:off x="720000" y="3610025"/>
            <a:ext cx="3604200" cy="7437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300"/>
              </a:spcBef>
              <a:spcAft>
                <a:spcPts val="0"/>
              </a:spcAft>
              <a:buNone/>
            </a:pPr>
            <a:r>
              <a:rPr lang="en" sz="1000">
                <a:latin typeface="Open Sans"/>
                <a:ea typeface="Open Sans"/>
                <a:cs typeface="Open Sans"/>
                <a:sym typeface="Open Sans"/>
              </a:rPr>
              <a:t>CREDITS: This presentation template was created by </a:t>
            </a:r>
            <a:r>
              <a:rPr b="1" lang="en" sz="1000">
                <a:uFill>
                  <a:noFill/>
                </a:uFill>
                <a:latin typeface="Open Sans"/>
                <a:ea typeface="Open Sans"/>
                <a:cs typeface="Open Sans"/>
                <a:sym typeface="Open Sans"/>
                <a:hlinkClick r:id="rId2"/>
              </a:rPr>
              <a:t>Slidesgo</a:t>
            </a:r>
            <a:r>
              <a:rPr lang="en" sz="1000">
                <a:latin typeface="Open Sans"/>
                <a:ea typeface="Open Sans"/>
                <a:cs typeface="Open Sans"/>
                <a:sym typeface="Open Sans"/>
              </a:rPr>
              <a:t>, including icons by </a:t>
            </a:r>
            <a:r>
              <a:rPr b="1" lang="en" sz="1000">
                <a:uFill>
                  <a:noFill/>
                </a:uFill>
                <a:latin typeface="Open Sans"/>
                <a:ea typeface="Open Sans"/>
                <a:cs typeface="Open Sans"/>
                <a:sym typeface="Open Sans"/>
                <a:hlinkClick r:id="rId3"/>
              </a:rPr>
              <a:t>Flaticon</a:t>
            </a:r>
            <a:r>
              <a:rPr lang="en" sz="1000">
                <a:latin typeface="Open Sans"/>
                <a:ea typeface="Open Sans"/>
                <a:cs typeface="Open Sans"/>
                <a:sym typeface="Open Sans"/>
              </a:rPr>
              <a:t>, and infographics &amp; images by</a:t>
            </a:r>
            <a:r>
              <a:rPr b="1" lang="en" sz="1000">
                <a:latin typeface="Open Sans"/>
                <a:ea typeface="Open Sans"/>
                <a:cs typeface="Open Sans"/>
                <a:sym typeface="Open Sans"/>
              </a:rPr>
              <a:t> </a:t>
            </a:r>
            <a:r>
              <a:rPr b="1" lang="en" sz="1000">
                <a:uFill>
                  <a:noFill/>
                </a:uFill>
                <a:latin typeface="Open Sans"/>
                <a:ea typeface="Open Sans"/>
                <a:cs typeface="Open Sans"/>
                <a:sym typeface="Open Sans"/>
                <a:hlinkClick r:id="rId4"/>
              </a:rPr>
              <a:t>Freepik</a:t>
            </a:r>
            <a:endParaRPr b="1" sz="1000">
              <a:latin typeface="Open Sans"/>
              <a:ea typeface="Open Sans"/>
              <a:cs typeface="Open Sans"/>
              <a:sym typeface="Open Sans"/>
            </a:endParaRPr>
          </a:p>
        </p:txBody>
      </p:sp>
      <p:sp>
        <p:nvSpPr>
          <p:cNvPr id="465" name="Google Shape;465;p77"/>
          <p:cNvSpPr txBox="1"/>
          <p:nvPr>
            <p:ph idx="2" type="subTitle"/>
          </p:nvPr>
        </p:nvSpPr>
        <p:spPr>
          <a:xfrm>
            <a:off x="735125" y="2153800"/>
            <a:ext cx="3690000" cy="812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66" name="Google Shape;466;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CUSTOM_12">
    <p:spTree>
      <p:nvGrpSpPr>
        <p:cNvPr id="467" name="Shape 467"/>
        <p:cNvGrpSpPr/>
        <p:nvPr/>
      </p:nvGrpSpPr>
      <p:grpSpPr>
        <a:xfrm>
          <a:off x="0" y="0"/>
          <a:ext cx="0" cy="0"/>
          <a:chOff x="0" y="0"/>
          <a:chExt cx="0" cy="0"/>
        </a:xfrm>
      </p:grpSpPr>
      <p:sp>
        <p:nvSpPr>
          <p:cNvPr id="468" name="Google Shape;468;p78"/>
          <p:cNvSpPr txBox="1"/>
          <p:nvPr>
            <p:ph type="title"/>
          </p:nvPr>
        </p:nvSpPr>
        <p:spPr>
          <a:xfrm>
            <a:off x="622617" y="981805"/>
            <a:ext cx="2958900" cy="1275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5000"/>
              <a:buNone/>
              <a:defRPr>
                <a:solidFill>
                  <a:schemeClr val="lt2"/>
                </a:solidFill>
              </a:defRPr>
            </a:lvl1pPr>
            <a:lvl2pPr lvl="1" rtl="0">
              <a:spcBef>
                <a:spcPts val="0"/>
              </a:spcBef>
              <a:spcAft>
                <a:spcPts val="0"/>
              </a:spcAft>
              <a:buSzPts val="7000"/>
              <a:buNone/>
              <a:defRPr sz="7000">
                <a:latin typeface="Open Sans"/>
                <a:ea typeface="Open Sans"/>
                <a:cs typeface="Open Sans"/>
                <a:sym typeface="Open Sans"/>
              </a:defRPr>
            </a:lvl2pPr>
            <a:lvl3pPr lvl="2" rtl="0">
              <a:spcBef>
                <a:spcPts val="0"/>
              </a:spcBef>
              <a:spcAft>
                <a:spcPts val="0"/>
              </a:spcAft>
              <a:buSzPts val="7000"/>
              <a:buNone/>
              <a:defRPr sz="7000">
                <a:latin typeface="Open Sans"/>
                <a:ea typeface="Open Sans"/>
                <a:cs typeface="Open Sans"/>
                <a:sym typeface="Open Sans"/>
              </a:defRPr>
            </a:lvl3pPr>
            <a:lvl4pPr lvl="3" rtl="0">
              <a:spcBef>
                <a:spcPts val="0"/>
              </a:spcBef>
              <a:spcAft>
                <a:spcPts val="0"/>
              </a:spcAft>
              <a:buSzPts val="7000"/>
              <a:buNone/>
              <a:defRPr sz="7000">
                <a:latin typeface="Open Sans"/>
                <a:ea typeface="Open Sans"/>
                <a:cs typeface="Open Sans"/>
                <a:sym typeface="Open Sans"/>
              </a:defRPr>
            </a:lvl4pPr>
            <a:lvl5pPr lvl="4" rtl="0">
              <a:spcBef>
                <a:spcPts val="0"/>
              </a:spcBef>
              <a:spcAft>
                <a:spcPts val="0"/>
              </a:spcAft>
              <a:buSzPts val="7000"/>
              <a:buNone/>
              <a:defRPr sz="7000">
                <a:latin typeface="Open Sans"/>
                <a:ea typeface="Open Sans"/>
                <a:cs typeface="Open Sans"/>
                <a:sym typeface="Open Sans"/>
              </a:defRPr>
            </a:lvl5pPr>
            <a:lvl6pPr lvl="5" rtl="0">
              <a:spcBef>
                <a:spcPts val="0"/>
              </a:spcBef>
              <a:spcAft>
                <a:spcPts val="0"/>
              </a:spcAft>
              <a:buSzPts val="7000"/>
              <a:buNone/>
              <a:defRPr sz="7000">
                <a:latin typeface="Open Sans"/>
                <a:ea typeface="Open Sans"/>
                <a:cs typeface="Open Sans"/>
                <a:sym typeface="Open Sans"/>
              </a:defRPr>
            </a:lvl6pPr>
            <a:lvl7pPr lvl="6" rtl="0">
              <a:spcBef>
                <a:spcPts val="0"/>
              </a:spcBef>
              <a:spcAft>
                <a:spcPts val="0"/>
              </a:spcAft>
              <a:buSzPts val="7000"/>
              <a:buNone/>
              <a:defRPr sz="7000">
                <a:latin typeface="Open Sans"/>
                <a:ea typeface="Open Sans"/>
                <a:cs typeface="Open Sans"/>
                <a:sym typeface="Open Sans"/>
              </a:defRPr>
            </a:lvl7pPr>
            <a:lvl8pPr lvl="7" rtl="0">
              <a:spcBef>
                <a:spcPts val="0"/>
              </a:spcBef>
              <a:spcAft>
                <a:spcPts val="0"/>
              </a:spcAft>
              <a:buSzPts val="7000"/>
              <a:buNone/>
              <a:defRPr sz="7000">
                <a:latin typeface="Open Sans"/>
                <a:ea typeface="Open Sans"/>
                <a:cs typeface="Open Sans"/>
                <a:sym typeface="Open Sans"/>
              </a:defRPr>
            </a:lvl8pPr>
            <a:lvl9pPr lvl="8" rtl="0">
              <a:spcBef>
                <a:spcPts val="0"/>
              </a:spcBef>
              <a:spcAft>
                <a:spcPts val="0"/>
              </a:spcAft>
              <a:buSzPts val="7000"/>
              <a:buNone/>
              <a:defRPr sz="7000">
                <a:latin typeface="Open Sans"/>
                <a:ea typeface="Open Sans"/>
                <a:cs typeface="Open Sans"/>
                <a:sym typeface="Open Sans"/>
              </a:defRPr>
            </a:lvl9pPr>
          </a:lstStyle>
          <a:p/>
        </p:txBody>
      </p:sp>
      <p:sp>
        <p:nvSpPr>
          <p:cNvPr id="469" name="Google Shape;469;p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74" name="Shape 474"/>
        <p:cNvGrpSpPr/>
        <p:nvPr/>
      </p:nvGrpSpPr>
      <p:grpSpPr>
        <a:xfrm>
          <a:off x="0" y="0"/>
          <a:ext cx="0" cy="0"/>
          <a:chOff x="0" y="0"/>
          <a:chExt cx="0" cy="0"/>
        </a:xfrm>
      </p:grpSpPr>
      <p:sp>
        <p:nvSpPr>
          <p:cNvPr id="475" name="Google Shape;475;p80"/>
          <p:cNvSpPr txBox="1"/>
          <p:nvPr>
            <p:ph type="ctrTitle"/>
          </p:nvPr>
        </p:nvSpPr>
        <p:spPr>
          <a:xfrm>
            <a:off x="4141675" y="2044925"/>
            <a:ext cx="4296600" cy="11490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Font typeface="Montserrat ExtraBold"/>
              <a:buNone/>
              <a:defRPr sz="3500">
                <a:latin typeface="Montserrat ExtraBold"/>
                <a:ea typeface="Montserrat ExtraBold"/>
                <a:cs typeface="Montserrat ExtraBold"/>
                <a:sym typeface="Montserrat ExtraBold"/>
              </a:defRPr>
            </a:lvl1pPr>
            <a:lvl2pPr lvl="1"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2pPr>
            <a:lvl3pPr lvl="2"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3pPr>
            <a:lvl4pPr lvl="3"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4pPr>
            <a:lvl5pPr lvl="4"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5pPr>
            <a:lvl6pPr lvl="5"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6pPr>
            <a:lvl7pPr lvl="6"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7pPr>
            <a:lvl8pPr lvl="7"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8pPr>
            <a:lvl9pPr lvl="8" rtl="0">
              <a:spcBef>
                <a:spcPts val="0"/>
              </a:spcBef>
              <a:spcAft>
                <a:spcPts val="0"/>
              </a:spcAft>
              <a:buSzPts val="4000"/>
              <a:buFont typeface="Montserrat ExtraBold"/>
              <a:buNone/>
              <a:defRPr sz="4000">
                <a:latin typeface="Montserrat ExtraBold"/>
                <a:ea typeface="Montserrat ExtraBold"/>
                <a:cs typeface="Montserrat ExtraBold"/>
                <a:sym typeface="Montserrat ExtraBold"/>
              </a:defRPr>
            </a:lvl9pPr>
          </a:lstStyle>
          <a:p/>
        </p:txBody>
      </p:sp>
      <p:sp>
        <p:nvSpPr>
          <p:cNvPr id="476" name="Google Shape;476;p80"/>
          <p:cNvSpPr txBox="1"/>
          <p:nvPr>
            <p:ph idx="1" type="subTitle"/>
          </p:nvPr>
        </p:nvSpPr>
        <p:spPr>
          <a:xfrm>
            <a:off x="4141675" y="3078350"/>
            <a:ext cx="4296600" cy="46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Font typeface="Open Sans"/>
              <a:buNone/>
              <a:defRPr sz="1700">
                <a:solidFill>
                  <a:srgbClr val="FFFFFF"/>
                </a:solidFill>
                <a:highlight>
                  <a:srgbClr val="FFB200"/>
                </a:highlight>
                <a:latin typeface="Open Sans"/>
                <a:ea typeface="Open Sans"/>
                <a:cs typeface="Open Sans"/>
                <a:sym typeface="Open Sans"/>
              </a:defRPr>
            </a:lvl1pPr>
            <a:lvl2pPr lvl="1" rtl="0">
              <a:lnSpc>
                <a:spcPct val="100000"/>
              </a:lnSpc>
              <a:spcBef>
                <a:spcPts val="0"/>
              </a:spcBef>
              <a:spcAft>
                <a:spcPts val="0"/>
              </a:spcAft>
              <a:buClr>
                <a:srgbClr val="000000"/>
              </a:buClr>
              <a:buSzPts val="1600"/>
              <a:buNone/>
              <a:defRPr sz="1600">
                <a:solidFill>
                  <a:srgbClr val="000000"/>
                </a:solidFill>
              </a:defRPr>
            </a:lvl2pPr>
            <a:lvl3pPr lvl="2" rtl="0">
              <a:lnSpc>
                <a:spcPct val="100000"/>
              </a:lnSpc>
              <a:spcBef>
                <a:spcPts val="0"/>
              </a:spcBef>
              <a:spcAft>
                <a:spcPts val="0"/>
              </a:spcAft>
              <a:buClr>
                <a:srgbClr val="000000"/>
              </a:buClr>
              <a:buSzPts val="1600"/>
              <a:buNone/>
              <a:defRPr sz="1600">
                <a:solidFill>
                  <a:srgbClr val="000000"/>
                </a:solidFill>
              </a:defRPr>
            </a:lvl3pPr>
            <a:lvl4pPr lvl="3" rtl="0">
              <a:lnSpc>
                <a:spcPct val="100000"/>
              </a:lnSpc>
              <a:spcBef>
                <a:spcPts val="0"/>
              </a:spcBef>
              <a:spcAft>
                <a:spcPts val="0"/>
              </a:spcAft>
              <a:buClr>
                <a:srgbClr val="000000"/>
              </a:buClr>
              <a:buSzPts val="1600"/>
              <a:buNone/>
              <a:defRPr sz="1600">
                <a:solidFill>
                  <a:srgbClr val="000000"/>
                </a:solidFill>
              </a:defRPr>
            </a:lvl4pPr>
            <a:lvl5pPr lvl="4" rtl="0">
              <a:lnSpc>
                <a:spcPct val="100000"/>
              </a:lnSpc>
              <a:spcBef>
                <a:spcPts val="0"/>
              </a:spcBef>
              <a:spcAft>
                <a:spcPts val="0"/>
              </a:spcAft>
              <a:buClr>
                <a:srgbClr val="000000"/>
              </a:buClr>
              <a:buSzPts val="1600"/>
              <a:buNone/>
              <a:defRPr sz="1600">
                <a:solidFill>
                  <a:srgbClr val="000000"/>
                </a:solidFill>
              </a:defRPr>
            </a:lvl5pPr>
            <a:lvl6pPr lvl="5" rtl="0">
              <a:lnSpc>
                <a:spcPct val="100000"/>
              </a:lnSpc>
              <a:spcBef>
                <a:spcPts val="0"/>
              </a:spcBef>
              <a:spcAft>
                <a:spcPts val="0"/>
              </a:spcAft>
              <a:buClr>
                <a:srgbClr val="000000"/>
              </a:buClr>
              <a:buSzPts val="1600"/>
              <a:buNone/>
              <a:defRPr sz="1600">
                <a:solidFill>
                  <a:srgbClr val="000000"/>
                </a:solidFill>
              </a:defRPr>
            </a:lvl6pPr>
            <a:lvl7pPr lvl="6" rtl="0">
              <a:lnSpc>
                <a:spcPct val="100000"/>
              </a:lnSpc>
              <a:spcBef>
                <a:spcPts val="0"/>
              </a:spcBef>
              <a:spcAft>
                <a:spcPts val="0"/>
              </a:spcAft>
              <a:buClr>
                <a:srgbClr val="000000"/>
              </a:buClr>
              <a:buSzPts val="1600"/>
              <a:buNone/>
              <a:defRPr sz="1600">
                <a:solidFill>
                  <a:srgbClr val="000000"/>
                </a:solidFill>
              </a:defRPr>
            </a:lvl7pPr>
            <a:lvl8pPr lvl="7" rtl="0">
              <a:lnSpc>
                <a:spcPct val="100000"/>
              </a:lnSpc>
              <a:spcBef>
                <a:spcPts val="0"/>
              </a:spcBef>
              <a:spcAft>
                <a:spcPts val="0"/>
              </a:spcAft>
              <a:buClr>
                <a:srgbClr val="000000"/>
              </a:buClr>
              <a:buSzPts val="1600"/>
              <a:buNone/>
              <a:defRPr sz="1600">
                <a:solidFill>
                  <a:srgbClr val="000000"/>
                </a:solidFill>
              </a:defRPr>
            </a:lvl8pPr>
            <a:lvl9pPr lvl="8" rtl="0">
              <a:lnSpc>
                <a:spcPct val="100000"/>
              </a:lnSpc>
              <a:spcBef>
                <a:spcPts val="0"/>
              </a:spcBef>
              <a:spcAft>
                <a:spcPts val="0"/>
              </a:spcAft>
              <a:buClr>
                <a:srgbClr val="000000"/>
              </a:buClr>
              <a:buSzPts val="1600"/>
              <a:buNone/>
              <a:defRPr sz="1600">
                <a:solidFill>
                  <a:srgbClr val="000000"/>
                </a:solidFill>
              </a:defRPr>
            </a:lvl9pPr>
          </a:lstStyle>
          <a:p/>
        </p:txBody>
      </p:sp>
      <p:sp>
        <p:nvSpPr>
          <p:cNvPr id="477" name="Google Shape;477;p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78" name="Shape 478"/>
        <p:cNvGrpSpPr/>
        <p:nvPr/>
      </p:nvGrpSpPr>
      <p:grpSpPr>
        <a:xfrm>
          <a:off x="0" y="0"/>
          <a:ext cx="0" cy="0"/>
          <a:chOff x="0" y="0"/>
          <a:chExt cx="0" cy="0"/>
        </a:xfrm>
      </p:grpSpPr>
      <p:sp>
        <p:nvSpPr>
          <p:cNvPr id="479" name="Google Shape;479;p81"/>
          <p:cNvSpPr txBox="1"/>
          <p:nvPr>
            <p:ph hasCustomPrompt="1" type="title"/>
          </p:nvPr>
        </p:nvSpPr>
        <p:spPr>
          <a:xfrm>
            <a:off x="720000" y="540000"/>
            <a:ext cx="3355500" cy="1555500"/>
          </a:xfrm>
          <a:prstGeom prst="rect">
            <a:avLst/>
          </a:prstGeom>
        </p:spPr>
        <p:txBody>
          <a:bodyPr anchorCtr="0" anchor="b" bIns="91425" lIns="91425" spcFirstLastPara="1" rIns="91425" wrap="square" tIns="91425">
            <a:noAutofit/>
          </a:bodyPr>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480" name="Google Shape;480;p81"/>
          <p:cNvSpPr txBox="1"/>
          <p:nvPr>
            <p:ph idx="2" type="ctrTitle"/>
          </p:nvPr>
        </p:nvSpPr>
        <p:spPr>
          <a:xfrm>
            <a:off x="720000" y="3686175"/>
            <a:ext cx="4663200" cy="564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481" name="Google Shape;481;p81"/>
          <p:cNvSpPr txBox="1"/>
          <p:nvPr>
            <p:ph idx="1" type="subTitle"/>
          </p:nvPr>
        </p:nvSpPr>
        <p:spPr>
          <a:xfrm>
            <a:off x="720000" y="4135200"/>
            <a:ext cx="4663200" cy="46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Font typeface="Open Sans"/>
              <a:buNone/>
              <a:defRPr sz="1700">
                <a:solidFill>
                  <a:srgbClr val="FFFFFF"/>
                </a:solidFill>
                <a:highlight>
                  <a:srgbClr val="FFB200"/>
                </a:highlight>
                <a:latin typeface="Open Sans"/>
                <a:ea typeface="Open Sans"/>
                <a:cs typeface="Open Sans"/>
                <a:sym typeface="Open Sans"/>
              </a:defRPr>
            </a:lvl1pPr>
            <a:lvl2pPr lvl="1" rtl="0">
              <a:lnSpc>
                <a:spcPct val="100000"/>
              </a:lnSpc>
              <a:spcBef>
                <a:spcPts val="0"/>
              </a:spcBef>
              <a:spcAft>
                <a:spcPts val="0"/>
              </a:spcAft>
              <a:buClr>
                <a:srgbClr val="000000"/>
              </a:buClr>
              <a:buSzPts val="1600"/>
              <a:buNone/>
              <a:defRPr sz="1600">
                <a:solidFill>
                  <a:srgbClr val="000000"/>
                </a:solidFill>
              </a:defRPr>
            </a:lvl2pPr>
            <a:lvl3pPr lvl="2" rtl="0">
              <a:lnSpc>
                <a:spcPct val="100000"/>
              </a:lnSpc>
              <a:spcBef>
                <a:spcPts val="0"/>
              </a:spcBef>
              <a:spcAft>
                <a:spcPts val="0"/>
              </a:spcAft>
              <a:buClr>
                <a:srgbClr val="000000"/>
              </a:buClr>
              <a:buSzPts val="1600"/>
              <a:buNone/>
              <a:defRPr sz="1600">
                <a:solidFill>
                  <a:srgbClr val="000000"/>
                </a:solidFill>
              </a:defRPr>
            </a:lvl3pPr>
            <a:lvl4pPr lvl="3" rtl="0">
              <a:lnSpc>
                <a:spcPct val="100000"/>
              </a:lnSpc>
              <a:spcBef>
                <a:spcPts val="0"/>
              </a:spcBef>
              <a:spcAft>
                <a:spcPts val="0"/>
              </a:spcAft>
              <a:buClr>
                <a:srgbClr val="000000"/>
              </a:buClr>
              <a:buSzPts val="1600"/>
              <a:buNone/>
              <a:defRPr sz="1600">
                <a:solidFill>
                  <a:srgbClr val="000000"/>
                </a:solidFill>
              </a:defRPr>
            </a:lvl4pPr>
            <a:lvl5pPr lvl="4" rtl="0">
              <a:lnSpc>
                <a:spcPct val="100000"/>
              </a:lnSpc>
              <a:spcBef>
                <a:spcPts val="0"/>
              </a:spcBef>
              <a:spcAft>
                <a:spcPts val="0"/>
              </a:spcAft>
              <a:buClr>
                <a:srgbClr val="000000"/>
              </a:buClr>
              <a:buSzPts val="1600"/>
              <a:buNone/>
              <a:defRPr sz="1600">
                <a:solidFill>
                  <a:srgbClr val="000000"/>
                </a:solidFill>
              </a:defRPr>
            </a:lvl5pPr>
            <a:lvl6pPr lvl="5" rtl="0">
              <a:lnSpc>
                <a:spcPct val="100000"/>
              </a:lnSpc>
              <a:spcBef>
                <a:spcPts val="0"/>
              </a:spcBef>
              <a:spcAft>
                <a:spcPts val="0"/>
              </a:spcAft>
              <a:buClr>
                <a:srgbClr val="000000"/>
              </a:buClr>
              <a:buSzPts val="1600"/>
              <a:buNone/>
              <a:defRPr sz="1600">
                <a:solidFill>
                  <a:srgbClr val="000000"/>
                </a:solidFill>
              </a:defRPr>
            </a:lvl6pPr>
            <a:lvl7pPr lvl="6" rtl="0">
              <a:lnSpc>
                <a:spcPct val="100000"/>
              </a:lnSpc>
              <a:spcBef>
                <a:spcPts val="0"/>
              </a:spcBef>
              <a:spcAft>
                <a:spcPts val="0"/>
              </a:spcAft>
              <a:buClr>
                <a:srgbClr val="000000"/>
              </a:buClr>
              <a:buSzPts val="1600"/>
              <a:buNone/>
              <a:defRPr sz="1600">
                <a:solidFill>
                  <a:srgbClr val="000000"/>
                </a:solidFill>
              </a:defRPr>
            </a:lvl7pPr>
            <a:lvl8pPr lvl="7" rtl="0">
              <a:lnSpc>
                <a:spcPct val="100000"/>
              </a:lnSpc>
              <a:spcBef>
                <a:spcPts val="0"/>
              </a:spcBef>
              <a:spcAft>
                <a:spcPts val="0"/>
              </a:spcAft>
              <a:buClr>
                <a:srgbClr val="000000"/>
              </a:buClr>
              <a:buSzPts val="1600"/>
              <a:buNone/>
              <a:defRPr sz="1600">
                <a:solidFill>
                  <a:srgbClr val="000000"/>
                </a:solidFill>
              </a:defRPr>
            </a:lvl8pPr>
            <a:lvl9pPr lvl="8" rtl="0">
              <a:lnSpc>
                <a:spcPct val="100000"/>
              </a:lnSpc>
              <a:spcBef>
                <a:spcPts val="0"/>
              </a:spcBef>
              <a:spcAft>
                <a:spcPts val="0"/>
              </a:spcAft>
              <a:buClr>
                <a:srgbClr val="000000"/>
              </a:buClr>
              <a:buSzPts val="1600"/>
              <a:buNone/>
              <a:defRPr sz="1600">
                <a:solidFill>
                  <a:srgbClr val="000000"/>
                </a:solidFill>
              </a:defRPr>
            </a:lvl9pPr>
          </a:lstStyle>
          <a:p/>
        </p:txBody>
      </p:sp>
      <p:sp>
        <p:nvSpPr>
          <p:cNvPr id="482" name="Google Shape;482;p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83" name="Shape 483"/>
        <p:cNvGrpSpPr/>
        <p:nvPr/>
      </p:nvGrpSpPr>
      <p:grpSpPr>
        <a:xfrm>
          <a:off x="0" y="0"/>
          <a:ext cx="0" cy="0"/>
          <a:chOff x="0" y="0"/>
          <a:chExt cx="0" cy="0"/>
        </a:xfrm>
      </p:grpSpPr>
      <p:sp>
        <p:nvSpPr>
          <p:cNvPr id="484" name="Google Shape;484;p82"/>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485" name="Google Shape;485;p82"/>
          <p:cNvSpPr txBox="1"/>
          <p:nvPr>
            <p:ph idx="1" type="body"/>
          </p:nvPr>
        </p:nvSpPr>
        <p:spPr>
          <a:xfrm>
            <a:off x="720000" y="1112700"/>
            <a:ext cx="7704000" cy="3490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324055"/>
              </a:buClr>
              <a:buSzPts val="1200"/>
              <a:buAutoNum type="arabicPeriod"/>
              <a:defRPr sz="1200"/>
            </a:lvl1pPr>
            <a:lvl2pPr indent="-304800" lvl="1" marL="914400" rtl="0">
              <a:spcBef>
                <a:spcPts val="0"/>
              </a:spcBef>
              <a:spcAft>
                <a:spcPts val="0"/>
              </a:spcAft>
              <a:buClr>
                <a:srgbClr val="324055"/>
              </a:buClr>
              <a:buSzPts val="1200"/>
              <a:buFont typeface="Muli"/>
              <a:buAutoNum type="alphaLcPeriod"/>
              <a:defRPr sz="1200"/>
            </a:lvl2pPr>
            <a:lvl3pPr indent="-304800" lvl="2" marL="1371600" rtl="0">
              <a:spcBef>
                <a:spcPts val="0"/>
              </a:spcBef>
              <a:spcAft>
                <a:spcPts val="0"/>
              </a:spcAft>
              <a:buClr>
                <a:srgbClr val="324055"/>
              </a:buClr>
              <a:buSzPts val="1200"/>
              <a:buFont typeface="Muli"/>
              <a:buAutoNum type="romanLcPeriod"/>
              <a:defRPr sz="1200"/>
            </a:lvl3pPr>
            <a:lvl4pPr indent="-304800" lvl="3" marL="1828800" rtl="0">
              <a:spcBef>
                <a:spcPts val="0"/>
              </a:spcBef>
              <a:spcAft>
                <a:spcPts val="0"/>
              </a:spcAft>
              <a:buClr>
                <a:srgbClr val="324055"/>
              </a:buClr>
              <a:buSzPts val="1200"/>
              <a:buFont typeface="Muli"/>
              <a:buAutoNum type="arabicPeriod"/>
              <a:defRPr sz="1200"/>
            </a:lvl4pPr>
            <a:lvl5pPr indent="-304800" lvl="4" marL="2286000" rtl="0">
              <a:spcBef>
                <a:spcPts val="0"/>
              </a:spcBef>
              <a:spcAft>
                <a:spcPts val="0"/>
              </a:spcAft>
              <a:buClr>
                <a:srgbClr val="324055"/>
              </a:buClr>
              <a:buSzPts val="1200"/>
              <a:buFont typeface="Muli"/>
              <a:buAutoNum type="alphaLcPeriod"/>
              <a:defRPr sz="1200"/>
            </a:lvl5pPr>
            <a:lvl6pPr indent="-304800" lvl="5" marL="2743200" rtl="0">
              <a:spcBef>
                <a:spcPts val="0"/>
              </a:spcBef>
              <a:spcAft>
                <a:spcPts val="0"/>
              </a:spcAft>
              <a:buClr>
                <a:srgbClr val="324055"/>
              </a:buClr>
              <a:buSzPts val="1200"/>
              <a:buFont typeface="Muli"/>
              <a:buAutoNum type="romanLcPeriod"/>
              <a:defRPr sz="1200"/>
            </a:lvl6pPr>
            <a:lvl7pPr indent="-304800" lvl="6" marL="3200400" rtl="0">
              <a:spcBef>
                <a:spcPts val="0"/>
              </a:spcBef>
              <a:spcAft>
                <a:spcPts val="0"/>
              </a:spcAft>
              <a:buClr>
                <a:srgbClr val="324055"/>
              </a:buClr>
              <a:buSzPts val="1200"/>
              <a:buFont typeface="Muli"/>
              <a:buAutoNum type="arabicPeriod"/>
              <a:defRPr sz="1200"/>
            </a:lvl7pPr>
            <a:lvl8pPr indent="-304800" lvl="7" marL="3657600" rtl="0">
              <a:spcBef>
                <a:spcPts val="0"/>
              </a:spcBef>
              <a:spcAft>
                <a:spcPts val="0"/>
              </a:spcAft>
              <a:buClr>
                <a:srgbClr val="324055"/>
              </a:buClr>
              <a:buSzPts val="1200"/>
              <a:buFont typeface="Muli"/>
              <a:buAutoNum type="alphaLcPeriod"/>
              <a:defRPr sz="1200"/>
            </a:lvl8pPr>
            <a:lvl9pPr indent="-304800" lvl="8" marL="4114800" rtl="0">
              <a:spcBef>
                <a:spcPts val="0"/>
              </a:spcBef>
              <a:spcAft>
                <a:spcPts val="0"/>
              </a:spcAft>
              <a:buClr>
                <a:srgbClr val="324055"/>
              </a:buClr>
              <a:buSzPts val="1200"/>
              <a:buFont typeface="Muli"/>
              <a:buAutoNum type="romanLcPeriod"/>
              <a:defRPr sz="1200"/>
            </a:lvl9pPr>
          </a:lstStyle>
          <a:p/>
        </p:txBody>
      </p:sp>
      <p:sp>
        <p:nvSpPr>
          <p:cNvPr id="486" name="Google Shape;486;p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7" name="Shape 487"/>
        <p:cNvGrpSpPr/>
        <p:nvPr/>
      </p:nvGrpSpPr>
      <p:grpSpPr>
        <a:xfrm>
          <a:off x="0" y="0"/>
          <a:ext cx="0" cy="0"/>
          <a:chOff x="0" y="0"/>
          <a:chExt cx="0" cy="0"/>
        </a:xfrm>
      </p:grpSpPr>
      <p:sp>
        <p:nvSpPr>
          <p:cNvPr id="488" name="Google Shape;488;p83"/>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2400"/>
              <a:buNone/>
              <a:defRPr>
                <a:solidFill>
                  <a:srgbClr val="000000"/>
                </a:solidFill>
              </a:defRPr>
            </a:lvl1pPr>
            <a:lvl2pPr lvl="1" rtl="0" algn="ctr">
              <a:spcBef>
                <a:spcPts val="0"/>
              </a:spcBef>
              <a:spcAft>
                <a:spcPts val="0"/>
              </a:spcAft>
              <a:buClr>
                <a:srgbClr val="000000"/>
              </a:buClr>
              <a:buSzPts val="2400"/>
              <a:buNone/>
              <a:defRPr>
                <a:solidFill>
                  <a:srgbClr val="000000"/>
                </a:solidFill>
              </a:defRPr>
            </a:lvl2pPr>
            <a:lvl3pPr lvl="2" rtl="0" algn="ctr">
              <a:spcBef>
                <a:spcPts val="0"/>
              </a:spcBef>
              <a:spcAft>
                <a:spcPts val="0"/>
              </a:spcAft>
              <a:buClr>
                <a:srgbClr val="000000"/>
              </a:buClr>
              <a:buSzPts val="2400"/>
              <a:buNone/>
              <a:defRPr>
                <a:solidFill>
                  <a:srgbClr val="000000"/>
                </a:solidFill>
              </a:defRPr>
            </a:lvl3pPr>
            <a:lvl4pPr lvl="3" rtl="0" algn="ctr">
              <a:spcBef>
                <a:spcPts val="0"/>
              </a:spcBef>
              <a:spcAft>
                <a:spcPts val="0"/>
              </a:spcAft>
              <a:buClr>
                <a:srgbClr val="000000"/>
              </a:buClr>
              <a:buSzPts val="2400"/>
              <a:buNone/>
              <a:defRPr>
                <a:solidFill>
                  <a:srgbClr val="000000"/>
                </a:solidFill>
              </a:defRPr>
            </a:lvl4pPr>
            <a:lvl5pPr lvl="4" rtl="0" algn="ctr">
              <a:spcBef>
                <a:spcPts val="0"/>
              </a:spcBef>
              <a:spcAft>
                <a:spcPts val="0"/>
              </a:spcAft>
              <a:buClr>
                <a:srgbClr val="000000"/>
              </a:buClr>
              <a:buSzPts val="2400"/>
              <a:buNone/>
              <a:defRPr>
                <a:solidFill>
                  <a:srgbClr val="000000"/>
                </a:solidFill>
              </a:defRPr>
            </a:lvl5pPr>
            <a:lvl6pPr lvl="5" rtl="0" algn="ctr">
              <a:spcBef>
                <a:spcPts val="0"/>
              </a:spcBef>
              <a:spcAft>
                <a:spcPts val="0"/>
              </a:spcAft>
              <a:buClr>
                <a:srgbClr val="000000"/>
              </a:buClr>
              <a:buSzPts val="2400"/>
              <a:buNone/>
              <a:defRPr>
                <a:solidFill>
                  <a:srgbClr val="000000"/>
                </a:solidFill>
              </a:defRPr>
            </a:lvl6pPr>
            <a:lvl7pPr lvl="6" rtl="0" algn="ctr">
              <a:spcBef>
                <a:spcPts val="0"/>
              </a:spcBef>
              <a:spcAft>
                <a:spcPts val="0"/>
              </a:spcAft>
              <a:buClr>
                <a:srgbClr val="000000"/>
              </a:buClr>
              <a:buSzPts val="2400"/>
              <a:buNone/>
              <a:defRPr>
                <a:solidFill>
                  <a:srgbClr val="000000"/>
                </a:solidFill>
              </a:defRPr>
            </a:lvl7pPr>
            <a:lvl8pPr lvl="7" rtl="0" algn="ctr">
              <a:spcBef>
                <a:spcPts val="0"/>
              </a:spcBef>
              <a:spcAft>
                <a:spcPts val="0"/>
              </a:spcAft>
              <a:buClr>
                <a:srgbClr val="000000"/>
              </a:buClr>
              <a:buSzPts val="2400"/>
              <a:buNone/>
              <a:defRPr>
                <a:solidFill>
                  <a:srgbClr val="000000"/>
                </a:solidFill>
              </a:defRPr>
            </a:lvl8pPr>
            <a:lvl9pPr lvl="8" rtl="0" algn="ctr">
              <a:spcBef>
                <a:spcPts val="0"/>
              </a:spcBef>
              <a:spcAft>
                <a:spcPts val="0"/>
              </a:spcAft>
              <a:buClr>
                <a:srgbClr val="000000"/>
              </a:buClr>
              <a:buSzPts val="2400"/>
              <a:buNone/>
              <a:defRPr>
                <a:solidFill>
                  <a:srgbClr val="000000"/>
                </a:solidFill>
              </a:defRPr>
            </a:lvl9pPr>
          </a:lstStyle>
          <a:p/>
        </p:txBody>
      </p:sp>
      <p:sp>
        <p:nvSpPr>
          <p:cNvPr id="489" name="Google Shape;489;p83"/>
          <p:cNvSpPr txBox="1"/>
          <p:nvPr>
            <p:ph idx="1" type="subTitle"/>
          </p:nvPr>
        </p:nvSpPr>
        <p:spPr>
          <a:xfrm>
            <a:off x="5015194" y="3414771"/>
            <a:ext cx="3002700" cy="354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2pPr>
            <a:lvl3pPr lvl="2"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3pPr>
            <a:lvl4pPr lvl="3"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4pPr>
            <a:lvl5pPr lvl="4"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5pPr>
            <a:lvl6pPr lvl="5"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6pPr>
            <a:lvl7pPr lvl="6"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7pPr>
            <a:lvl8pPr lvl="7"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8pPr>
            <a:lvl9pPr lvl="8" rtl="0" algn="ctr">
              <a:spcBef>
                <a:spcPts val="1600"/>
              </a:spcBef>
              <a:spcAft>
                <a:spcPts val="1600"/>
              </a:spcAft>
              <a:buSzPts val="1400"/>
              <a:buFont typeface="Montserrat ExtraBold"/>
              <a:buNone/>
              <a:defRPr>
                <a:latin typeface="Montserrat ExtraBold"/>
                <a:ea typeface="Montserrat ExtraBold"/>
                <a:cs typeface="Montserrat ExtraBold"/>
                <a:sym typeface="Montserrat ExtraBold"/>
              </a:defRPr>
            </a:lvl9pPr>
          </a:lstStyle>
          <a:p/>
        </p:txBody>
      </p:sp>
      <p:sp>
        <p:nvSpPr>
          <p:cNvPr id="490" name="Google Shape;490;p83"/>
          <p:cNvSpPr txBox="1"/>
          <p:nvPr>
            <p:ph idx="2" type="body"/>
          </p:nvPr>
        </p:nvSpPr>
        <p:spPr>
          <a:xfrm>
            <a:off x="5011369" y="4054996"/>
            <a:ext cx="3002700" cy="5172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91" name="Google Shape;491;p83"/>
          <p:cNvSpPr txBox="1"/>
          <p:nvPr>
            <p:ph idx="3" type="subTitle"/>
          </p:nvPr>
        </p:nvSpPr>
        <p:spPr>
          <a:xfrm>
            <a:off x="1129931" y="3414771"/>
            <a:ext cx="3002700" cy="354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2pPr>
            <a:lvl3pPr lvl="2"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3pPr>
            <a:lvl4pPr lvl="3"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4pPr>
            <a:lvl5pPr lvl="4"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5pPr>
            <a:lvl6pPr lvl="5"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6pPr>
            <a:lvl7pPr lvl="6"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7pPr>
            <a:lvl8pPr lvl="7" rtl="0" algn="ctr">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8pPr>
            <a:lvl9pPr lvl="8" rtl="0" algn="ctr">
              <a:spcBef>
                <a:spcPts val="1600"/>
              </a:spcBef>
              <a:spcAft>
                <a:spcPts val="1600"/>
              </a:spcAft>
              <a:buSzPts val="1400"/>
              <a:buFont typeface="Montserrat ExtraBold"/>
              <a:buNone/>
              <a:defRPr>
                <a:latin typeface="Montserrat ExtraBold"/>
                <a:ea typeface="Montserrat ExtraBold"/>
                <a:cs typeface="Montserrat ExtraBold"/>
                <a:sym typeface="Montserrat ExtraBold"/>
              </a:defRPr>
            </a:lvl9pPr>
          </a:lstStyle>
          <a:p/>
        </p:txBody>
      </p:sp>
      <p:sp>
        <p:nvSpPr>
          <p:cNvPr id="492" name="Google Shape;492;p83"/>
          <p:cNvSpPr txBox="1"/>
          <p:nvPr>
            <p:ph idx="4" type="body"/>
          </p:nvPr>
        </p:nvSpPr>
        <p:spPr>
          <a:xfrm>
            <a:off x="1126106" y="4054996"/>
            <a:ext cx="3002700" cy="5172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93" name="Google Shape;493;p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4" name="Shape 494"/>
        <p:cNvGrpSpPr/>
        <p:nvPr/>
      </p:nvGrpSpPr>
      <p:grpSpPr>
        <a:xfrm>
          <a:off x="0" y="0"/>
          <a:ext cx="0" cy="0"/>
          <a:chOff x="0" y="0"/>
          <a:chExt cx="0" cy="0"/>
        </a:xfrm>
      </p:grpSpPr>
      <p:sp>
        <p:nvSpPr>
          <p:cNvPr id="495" name="Google Shape;495;p84"/>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496" name="Google Shape;496;p8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97" name="Shape 497"/>
        <p:cNvGrpSpPr/>
        <p:nvPr/>
      </p:nvGrpSpPr>
      <p:grpSpPr>
        <a:xfrm>
          <a:off x="0" y="0"/>
          <a:ext cx="0" cy="0"/>
          <a:chOff x="0" y="0"/>
          <a:chExt cx="0" cy="0"/>
        </a:xfrm>
      </p:grpSpPr>
      <p:sp>
        <p:nvSpPr>
          <p:cNvPr id="498" name="Google Shape;498;p85"/>
          <p:cNvSpPr txBox="1"/>
          <p:nvPr>
            <p:ph idx="1" type="body"/>
          </p:nvPr>
        </p:nvSpPr>
        <p:spPr>
          <a:xfrm>
            <a:off x="4914900" y="1399050"/>
            <a:ext cx="3509100" cy="32043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1600"/>
              </a:spcBef>
              <a:spcAft>
                <a:spcPts val="0"/>
              </a:spcAft>
              <a:buSzPts val="1400"/>
              <a:buChar char="○"/>
              <a:defRPr/>
            </a:lvl2pPr>
            <a:lvl3pPr indent="-317500" lvl="2" marL="1371600" rtl="0">
              <a:lnSpc>
                <a:spcPct val="100000"/>
              </a:lnSpc>
              <a:spcBef>
                <a:spcPts val="1600"/>
              </a:spcBef>
              <a:spcAft>
                <a:spcPts val="0"/>
              </a:spcAft>
              <a:buSzPts val="1400"/>
              <a:buChar char="■"/>
              <a:defRPr/>
            </a:lvl3pPr>
            <a:lvl4pPr indent="-317500" lvl="3" marL="1828800" rtl="0">
              <a:lnSpc>
                <a:spcPct val="100000"/>
              </a:lnSpc>
              <a:spcBef>
                <a:spcPts val="1600"/>
              </a:spcBef>
              <a:spcAft>
                <a:spcPts val="0"/>
              </a:spcAft>
              <a:buSzPts val="1400"/>
              <a:buChar char="●"/>
              <a:defRPr/>
            </a:lvl4pPr>
            <a:lvl5pPr indent="-317500" lvl="4" marL="2286000" rtl="0">
              <a:lnSpc>
                <a:spcPct val="100000"/>
              </a:lnSpc>
              <a:spcBef>
                <a:spcPts val="1600"/>
              </a:spcBef>
              <a:spcAft>
                <a:spcPts val="0"/>
              </a:spcAft>
              <a:buSzPts val="1400"/>
              <a:buChar char="○"/>
              <a:defRPr/>
            </a:lvl5pPr>
            <a:lvl6pPr indent="-317500" lvl="5" marL="2743200" rtl="0">
              <a:lnSpc>
                <a:spcPct val="100000"/>
              </a:lnSpc>
              <a:spcBef>
                <a:spcPts val="1600"/>
              </a:spcBef>
              <a:spcAft>
                <a:spcPts val="0"/>
              </a:spcAft>
              <a:buSzPts val="1400"/>
              <a:buChar char="■"/>
              <a:defRPr/>
            </a:lvl6pPr>
            <a:lvl7pPr indent="-317500" lvl="6" marL="3200400" rtl="0">
              <a:lnSpc>
                <a:spcPct val="100000"/>
              </a:lnSpc>
              <a:spcBef>
                <a:spcPts val="1600"/>
              </a:spcBef>
              <a:spcAft>
                <a:spcPts val="0"/>
              </a:spcAft>
              <a:buSzPts val="1400"/>
              <a:buChar char="●"/>
              <a:defRPr/>
            </a:lvl7pPr>
            <a:lvl8pPr indent="-317500" lvl="7" marL="3657600" rtl="0">
              <a:lnSpc>
                <a:spcPct val="100000"/>
              </a:lnSpc>
              <a:spcBef>
                <a:spcPts val="1600"/>
              </a:spcBef>
              <a:spcAft>
                <a:spcPts val="0"/>
              </a:spcAft>
              <a:buSzPts val="1400"/>
              <a:buChar char="○"/>
              <a:defRPr/>
            </a:lvl8pPr>
            <a:lvl9pPr indent="-317500" lvl="8" marL="4114800" rtl="0">
              <a:lnSpc>
                <a:spcPct val="100000"/>
              </a:lnSpc>
              <a:spcBef>
                <a:spcPts val="1600"/>
              </a:spcBef>
              <a:spcAft>
                <a:spcPts val="1600"/>
              </a:spcAft>
              <a:buSzPts val="1400"/>
              <a:buChar char="■"/>
              <a:defRPr/>
            </a:lvl9pPr>
          </a:lstStyle>
          <a:p/>
        </p:txBody>
      </p:sp>
      <p:sp>
        <p:nvSpPr>
          <p:cNvPr id="499" name="Google Shape;499;p85"/>
          <p:cNvSpPr txBox="1"/>
          <p:nvPr>
            <p:ph type="title"/>
          </p:nvPr>
        </p:nvSpPr>
        <p:spPr>
          <a:xfrm>
            <a:off x="4914900" y="540000"/>
            <a:ext cx="3162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500" name="Google Shape;500;p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FFFFFF"/>
        </a:solidFill>
      </p:bgPr>
    </p:bg>
    <p:spTree>
      <p:nvGrpSpPr>
        <p:cNvPr id="501" name="Shape 501"/>
        <p:cNvGrpSpPr/>
        <p:nvPr/>
      </p:nvGrpSpPr>
      <p:grpSpPr>
        <a:xfrm>
          <a:off x="0" y="0"/>
          <a:ext cx="0" cy="0"/>
          <a:chOff x="0" y="0"/>
          <a:chExt cx="0" cy="0"/>
        </a:xfrm>
      </p:grpSpPr>
      <p:sp>
        <p:nvSpPr>
          <p:cNvPr id="502" name="Google Shape;502;p86"/>
          <p:cNvSpPr txBox="1"/>
          <p:nvPr>
            <p:ph type="title"/>
          </p:nvPr>
        </p:nvSpPr>
        <p:spPr>
          <a:xfrm>
            <a:off x="720000" y="613050"/>
            <a:ext cx="7704000" cy="1181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4800"/>
              <a:buNone/>
              <a:defRPr sz="4800">
                <a:solidFill>
                  <a:srgbClr val="000000"/>
                </a:solidFill>
              </a:defRPr>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503" name="Google Shape;503;p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04" name="Shape 504"/>
        <p:cNvGrpSpPr/>
        <p:nvPr/>
      </p:nvGrpSpPr>
      <p:grpSpPr>
        <a:xfrm>
          <a:off x="0" y="0"/>
          <a:ext cx="0" cy="0"/>
          <a:chOff x="0" y="0"/>
          <a:chExt cx="0" cy="0"/>
        </a:xfrm>
      </p:grpSpPr>
      <p:sp>
        <p:nvSpPr>
          <p:cNvPr id="505" name="Google Shape;505;p87"/>
          <p:cNvSpPr/>
          <p:nvPr/>
        </p:nvSpPr>
        <p:spPr>
          <a:xfrm>
            <a:off x="4572000" y="-125"/>
            <a:ext cx="4572000" cy="5143500"/>
          </a:xfrm>
          <a:prstGeom prst="rect">
            <a:avLst/>
          </a:prstGeom>
          <a:solidFill>
            <a:srgbClr val="FFB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87"/>
          <p:cNvSpPr txBox="1"/>
          <p:nvPr>
            <p:ph type="title"/>
          </p:nvPr>
        </p:nvSpPr>
        <p:spPr>
          <a:xfrm>
            <a:off x="720000" y="1185550"/>
            <a:ext cx="3709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07" name="Google Shape;507;p87"/>
          <p:cNvSpPr txBox="1"/>
          <p:nvPr>
            <p:ph idx="1" type="subTitle"/>
          </p:nvPr>
        </p:nvSpPr>
        <p:spPr>
          <a:xfrm>
            <a:off x="720000" y="2898325"/>
            <a:ext cx="3709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08" name="Google Shape;508;p87"/>
          <p:cNvSpPr txBox="1"/>
          <p:nvPr>
            <p:ph idx="2" type="body"/>
          </p:nvPr>
        </p:nvSpPr>
        <p:spPr>
          <a:xfrm>
            <a:off x="4939500" y="540000"/>
            <a:ext cx="3484500" cy="40635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rgbClr val="FFFFFF"/>
              </a:buClr>
              <a:buSzPts val="1800"/>
              <a:buChar char="●"/>
              <a:defRPr>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17500" lvl="3" marL="1828800" rtl="0">
              <a:spcBef>
                <a:spcPts val="1600"/>
              </a:spcBef>
              <a:spcAft>
                <a:spcPts val="0"/>
              </a:spcAft>
              <a:buClr>
                <a:srgbClr val="FFFFFF"/>
              </a:buClr>
              <a:buSzPts val="1400"/>
              <a:buChar char="●"/>
              <a:defRPr>
                <a:solidFill>
                  <a:srgbClr val="FFFFFF"/>
                </a:solidFill>
              </a:defRPr>
            </a:lvl4pPr>
            <a:lvl5pPr indent="-317500" lvl="4" marL="2286000" rtl="0">
              <a:spcBef>
                <a:spcPts val="1600"/>
              </a:spcBef>
              <a:spcAft>
                <a:spcPts val="0"/>
              </a:spcAft>
              <a:buClr>
                <a:srgbClr val="FFFFFF"/>
              </a:buClr>
              <a:buSzPts val="1400"/>
              <a:buChar char="○"/>
              <a:defRPr>
                <a:solidFill>
                  <a:srgbClr val="FFFFFF"/>
                </a:solidFill>
              </a:defRPr>
            </a:lvl5pPr>
            <a:lvl6pPr indent="-317500" lvl="5" marL="2743200" rtl="0">
              <a:spcBef>
                <a:spcPts val="1600"/>
              </a:spcBef>
              <a:spcAft>
                <a:spcPts val="0"/>
              </a:spcAft>
              <a:buClr>
                <a:srgbClr val="FFFFFF"/>
              </a:buClr>
              <a:buSzPts val="1400"/>
              <a:buChar char="■"/>
              <a:defRPr>
                <a:solidFill>
                  <a:srgbClr val="FFFFFF"/>
                </a:solidFill>
              </a:defRPr>
            </a:lvl6pPr>
            <a:lvl7pPr indent="-317500" lvl="6" marL="3200400" rtl="0">
              <a:spcBef>
                <a:spcPts val="1600"/>
              </a:spcBef>
              <a:spcAft>
                <a:spcPts val="0"/>
              </a:spcAft>
              <a:buClr>
                <a:srgbClr val="FFFFFF"/>
              </a:buClr>
              <a:buSzPts val="1400"/>
              <a:buChar char="●"/>
              <a:defRPr>
                <a:solidFill>
                  <a:srgbClr val="FFFFFF"/>
                </a:solidFill>
              </a:defRPr>
            </a:lvl7pPr>
            <a:lvl8pPr indent="-317500" lvl="7" marL="3657600" rtl="0">
              <a:spcBef>
                <a:spcPts val="1600"/>
              </a:spcBef>
              <a:spcAft>
                <a:spcPts val="0"/>
              </a:spcAft>
              <a:buClr>
                <a:srgbClr val="FFFFFF"/>
              </a:buClr>
              <a:buSzPts val="1400"/>
              <a:buChar char="○"/>
              <a:defRPr>
                <a:solidFill>
                  <a:srgbClr val="FFFFFF"/>
                </a:solidFill>
              </a:defRPr>
            </a:lvl8pPr>
            <a:lvl9pPr indent="-317500" lvl="8" marL="4114800" rtl="0">
              <a:spcBef>
                <a:spcPts val="1600"/>
              </a:spcBef>
              <a:spcAft>
                <a:spcPts val="1600"/>
              </a:spcAft>
              <a:buClr>
                <a:srgbClr val="FFFFFF"/>
              </a:buClr>
              <a:buSzPts val="1400"/>
              <a:buChar char="■"/>
              <a:defRPr>
                <a:solidFill>
                  <a:srgbClr val="FFFFFF"/>
                </a:solidFill>
              </a:defRPr>
            </a:lvl9pPr>
          </a:lstStyle>
          <a:p/>
        </p:txBody>
      </p:sp>
      <p:sp>
        <p:nvSpPr>
          <p:cNvPr id="509" name="Google Shape;509;p8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10" name="Shape 510"/>
        <p:cNvGrpSpPr/>
        <p:nvPr/>
      </p:nvGrpSpPr>
      <p:grpSpPr>
        <a:xfrm>
          <a:off x="0" y="0"/>
          <a:ext cx="0" cy="0"/>
          <a:chOff x="0" y="0"/>
          <a:chExt cx="0" cy="0"/>
        </a:xfrm>
      </p:grpSpPr>
      <p:sp>
        <p:nvSpPr>
          <p:cNvPr id="511" name="Google Shape;511;p88"/>
          <p:cNvSpPr txBox="1"/>
          <p:nvPr>
            <p:ph idx="1" type="body"/>
          </p:nvPr>
        </p:nvSpPr>
        <p:spPr>
          <a:xfrm>
            <a:off x="720000" y="4162425"/>
            <a:ext cx="7704000" cy="4410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400"/>
              <a:buNone/>
              <a:defRPr sz="1400"/>
            </a:lvl1pPr>
          </a:lstStyle>
          <a:p/>
        </p:txBody>
      </p:sp>
      <p:sp>
        <p:nvSpPr>
          <p:cNvPr id="512" name="Google Shape;512;p8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3" name="Shape 513"/>
        <p:cNvGrpSpPr/>
        <p:nvPr/>
      </p:nvGrpSpPr>
      <p:grpSpPr>
        <a:xfrm>
          <a:off x="0" y="0"/>
          <a:ext cx="0" cy="0"/>
          <a:chOff x="0" y="0"/>
          <a:chExt cx="0" cy="0"/>
        </a:xfrm>
      </p:grpSpPr>
      <p:sp>
        <p:nvSpPr>
          <p:cNvPr id="514" name="Google Shape;514;p89"/>
          <p:cNvSpPr txBox="1"/>
          <p:nvPr>
            <p:ph hasCustomPrompt="1" type="title"/>
          </p:nvPr>
        </p:nvSpPr>
        <p:spPr>
          <a:xfrm>
            <a:off x="622763" y="2390125"/>
            <a:ext cx="7704000" cy="17895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7000"/>
              <a:buNone/>
              <a:defRPr sz="8000">
                <a:solidFill>
                  <a:srgbClr val="000000"/>
                </a:solidFill>
              </a:defRPr>
            </a:lvl1pPr>
            <a:lvl2pPr lvl="1" rtl="0">
              <a:spcBef>
                <a:spcPts val="0"/>
              </a:spcBef>
              <a:spcAft>
                <a:spcPts val="0"/>
              </a:spcAft>
              <a:buClr>
                <a:srgbClr val="FFFFFF"/>
              </a:buClr>
              <a:buSzPts val="7000"/>
              <a:buNone/>
              <a:defRPr sz="7000">
                <a:solidFill>
                  <a:srgbClr val="FFFFFF"/>
                </a:solidFill>
              </a:defRPr>
            </a:lvl2pPr>
            <a:lvl3pPr lvl="2" rtl="0">
              <a:spcBef>
                <a:spcPts val="0"/>
              </a:spcBef>
              <a:spcAft>
                <a:spcPts val="0"/>
              </a:spcAft>
              <a:buClr>
                <a:srgbClr val="FFFFFF"/>
              </a:buClr>
              <a:buSzPts val="7000"/>
              <a:buNone/>
              <a:defRPr sz="7000">
                <a:solidFill>
                  <a:srgbClr val="FFFFFF"/>
                </a:solidFill>
              </a:defRPr>
            </a:lvl3pPr>
            <a:lvl4pPr lvl="3" rtl="0">
              <a:spcBef>
                <a:spcPts val="0"/>
              </a:spcBef>
              <a:spcAft>
                <a:spcPts val="0"/>
              </a:spcAft>
              <a:buClr>
                <a:srgbClr val="FFFFFF"/>
              </a:buClr>
              <a:buSzPts val="7000"/>
              <a:buNone/>
              <a:defRPr sz="7000">
                <a:solidFill>
                  <a:srgbClr val="FFFFFF"/>
                </a:solidFill>
              </a:defRPr>
            </a:lvl4pPr>
            <a:lvl5pPr lvl="4" rtl="0">
              <a:spcBef>
                <a:spcPts val="0"/>
              </a:spcBef>
              <a:spcAft>
                <a:spcPts val="0"/>
              </a:spcAft>
              <a:buClr>
                <a:srgbClr val="FFFFFF"/>
              </a:buClr>
              <a:buSzPts val="7000"/>
              <a:buNone/>
              <a:defRPr sz="7000">
                <a:solidFill>
                  <a:srgbClr val="FFFFFF"/>
                </a:solidFill>
              </a:defRPr>
            </a:lvl5pPr>
            <a:lvl6pPr lvl="5" rtl="0">
              <a:spcBef>
                <a:spcPts val="0"/>
              </a:spcBef>
              <a:spcAft>
                <a:spcPts val="0"/>
              </a:spcAft>
              <a:buClr>
                <a:srgbClr val="FFFFFF"/>
              </a:buClr>
              <a:buSzPts val="7000"/>
              <a:buNone/>
              <a:defRPr sz="7000">
                <a:solidFill>
                  <a:srgbClr val="FFFFFF"/>
                </a:solidFill>
              </a:defRPr>
            </a:lvl6pPr>
            <a:lvl7pPr lvl="6" rtl="0">
              <a:spcBef>
                <a:spcPts val="0"/>
              </a:spcBef>
              <a:spcAft>
                <a:spcPts val="0"/>
              </a:spcAft>
              <a:buClr>
                <a:srgbClr val="FFFFFF"/>
              </a:buClr>
              <a:buSzPts val="7000"/>
              <a:buNone/>
              <a:defRPr sz="7000">
                <a:solidFill>
                  <a:srgbClr val="FFFFFF"/>
                </a:solidFill>
              </a:defRPr>
            </a:lvl7pPr>
            <a:lvl8pPr lvl="7" rtl="0">
              <a:spcBef>
                <a:spcPts val="0"/>
              </a:spcBef>
              <a:spcAft>
                <a:spcPts val="0"/>
              </a:spcAft>
              <a:buClr>
                <a:srgbClr val="FFFFFF"/>
              </a:buClr>
              <a:buSzPts val="7000"/>
              <a:buNone/>
              <a:defRPr sz="7000">
                <a:solidFill>
                  <a:srgbClr val="FFFFFF"/>
                </a:solidFill>
              </a:defRPr>
            </a:lvl8pPr>
            <a:lvl9pPr lvl="8" rtl="0">
              <a:spcBef>
                <a:spcPts val="0"/>
              </a:spcBef>
              <a:spcAft>
                <a:spcPts val="0"/>
              </a:spcAft>
              <a:buClr>
                <a:srgbClr val="FFFFFF"/>
              </a:buClr>
              <a:buSzPts val="7000"/>
              <a:buNone/>
              <a:defRPr sz="7000">
                <a:solidFill>
                  <a:srgbClr val="FFFFFF"/>
                </a:solidFill>
              </a:defRPr>
            </a:lvl9pPr>
          </a:lstStyle>
          <a:p>
            <a:r>
              <a:t>xx%</a:t>
            </a:r>
          </a:p>
        </p:txBody>
      </p:sp>
      <p:sp>
        <p:nvSpPr>
          <p:cNvPr id="515" name="Google Shape;515;p89"/>
          <p:cNvSpPr txBox="1"/>
          <p:nvPr>
            <p:ph idx="1" type="subTitle"/>
          </p:nvPr>
        </p:nvSpPr>
        <p:spPr>
          <a:xfrm>
            <a:off x="613775" y="4171175"/>
            <a:ext cx="6964500" cy="432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1800"/>
              <a:buNone/>
              <a:defRPr>
                <a:solidFill>
                  <a:srgbClr val="FFFFFF"/>
                </a:solidFill>
                <a:highlight>
                  <a:schemeClr val="accent6"/>
                </a:highlight>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16" name="Google Shape;516;p8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7" name="Shape 517"/>
        <p:cNvGrpSpPr/>
        <p:nvPr/>
      </p:nvGrpSpPr>
      <p:grpSpPr>
        <a:xfrm>
          <a:off x="0" y="0"/>
          <a:ext cx="0" cy="0"/>
          <a:chOff x="0" y="0"/>
          <a:chExt cx="0" cy="0"/>
        </a:xfrm>
      </p:grpSpPr>
      <p:sp>
        <p:nvSpPr>
          <p:cNvPr id="518" name="Google Shape;518;p9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CUSTOM">
    <p:spTree>
      <p:nvGrpSpPr>
        <p:cNvPr id="519" name="Shape 519"/>
        <p:cNvGrpSpPr/>
        <p:nvPr/>
      </p:nvGrpSpPr>
      <p:grpSpPr>
        <a:xfrm>
          <a:off x="0" y="0"/>
          <a:ext cx="0" cy="0"/>
          <a:chOff x="0" y="0"/>
          <a:chExt cx="0" cy="0"/>
        </a:xfrm>
      </p:grpSpPr>
      <p:sp>
        <p:nvSpPr>
          <p:cNvPr id="520" name="Google Shape;520;p91"/>
          <p:cNvSpPr/>
          <p:nvPr/>
        </p:nvSpPr>
        <p:spPr>
          <a:xfrm>
            <a:off x="152400" y="166550"/>
            <a:ext cx="6058800" cy="1234200"/>
          </a:xfrm>
          <a:prstGeom prst="rect">
            <a:avLst/>
          </a:prstGeom>
          <a:solidFill>
            <a:srgbClr val="FFB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91"/>
          <p:cNvSpPr txBox="1"/>
          <p:nvPr>
            <p:ph hasCustomPrompt="1" type="title"/>
          </p:nvPr>
        </p:nvSpPr>
        <p:spPr>
          <a:xfrm>
            <a:off x="720000" y="2132600"/>
            <a:ext cx="900000" cy="669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3500"/>
              <a:buNone/>
              <a:defRPr sz="3500">
                <a:solidFill>
                  <a:srgbClr val="000000"/>
                </a:solidFill>
              </a:defRPr>
            </a:lvl1pPr>
            <a:lvl2pPr lvl="1" rtl="0" algn="ctr">
              <a:spcBef>
                <a:spcPts val="0"/>
              </a:spcBef>
              <a:spcAft>
                <a:spcPts val="0"/>
              </a:spcAft>
              <a:buClr>
                <a:srgbClr val="000000"/>
              </a:buClr>
              <a:buSzPts val="5000"/>
              <a:buNone/>
              <a:defRPr sz="5000">
                <a:solidFill>
                  <a:srgbClr val="000000"/>
                </a:solidFill>
              </a:defRPr>
            </a:lvl2pPr>
            <a:lvl3pPr lvl="2" rtl="0" algn="ctr">
              <a:spcBef>
                <a:spcPts val="0"/>
              </a:spcBef>
              <a:spcAft>
                <a:spcPts val="0"/>
              </a:spcAft>
              <a:buClr>
                <a:srgbClr val="000000"/>
              </a:buClr>
              <a:buSzPts val="5000"/>
              <a:buNone/>
              <a:defRPr sz="5000">
                <a:solidFill>
                  <a:srgbClr val="000000"/>
                </a:solidFill>
              </a:defRPr>
            </a:lvl3pPr>
            <a:lvl4pPr lvl="3" rtl="0" algn="ctr">
              <a:spcBef>
                <a:spcPts val="0"/>
              </a:spcBef>
              <a:spcAft>
                <a:spcPts val="0"/>
              </a:spcAft>
              <a:buClr>
                <a:srgbClr val="000000"/>
              </a:buClr>
              <a:buSzPts val="5000"/>
              <a:buNone/>
              <a:defRPr sz="5000">
                <a:solidFill>
                  <a:srgbClr val="000000"/>
                </a:solidFill>
              </a:defRPr>
            </a:lvl4pPr>
            <a:lvl5pPr lvl="4" rtl="0" algn="ctr">
              <a:spcBef>
                <a:spcPts val="0"/>
              </a:spcBef>
              <a:spcAft>
                <a:spcPts val="0"/>
              </a:spcAft>
              <a:buClr>
                <a:srgbClr val="000000"/>
              </a:buClr>
              <a:buSzPts val="5000"/>
              <a:buNone/>
              <a:defRPr sz="5000">
                <a:solidFill>
                  <a:srgbClr val="000000"/>
                </a:solidFill>
              </a:defRPr>
            </a:lvl5pPr>
            <a:lvl6pPr lvl="5" rtl="0" algn="ctr">
              <a:spcBef>
                <a:spcPts val="0"/>
              </a:spcBef>
              <a:spcAft>
                <a:spcPts val="0"/>
              </a:spcAft>
              <a:buClr>
                <a:srgbClr val="000000"/>
              </a:buClr>
              <a:buSzPts val="5000"/>
              <a:buNone/>
              <a:defRPr sz="5000">
                <a:solidFill>
                  <a:srgbClr val="000000"/>
                </a:solidFill>
              </a:defRPr>
            </a:lvl6pPr>
            <a:lvl7pPr lvl="6" rtl="0" algn="ctr">
              <a:spcBef>
                <a:spcPts val="0"/>
              </a:spcBef>
              <a:spcAft>
                <a:spcPts val="0"/>
              </a:spcAft>
              <a:buClr>
                <a:srgbClr val="000000"/>
              </a:buClr>
              <a:buSzPts val="5000"/>
              <a:buNone/>
              <a:defRPr sz="5000">
                <a:solidFill>
                  <a:srgbClr val="000000"/>
                </a:solidFill>
              </a:defRPr>
            </a:lvl7pPr>
            <a:lvl8pPr lvl="7" rtl="0" algn="ctr">
              <a:spcBef>
                <a:spcPts val="0"/>
              </a:spcBef>
              <a:spcAft>
                <a:spcPts val="0"/>
              </a:spcAft>
              <a:buClr>
                <a:srgbClr val="000000"/>
              </a:buClr>
              <a:buSzPts val="5000"/>
              <a:buNone/>
              <a:defRPr sz="5000">
                <a:solidFill>
                  <a:srgbClr val="000000"/>
                </a:solidFill>
              </a:defRPr>
            </a:lvl8pPr>
            <a:lvl9pPr lvl="8" rtl="0" algn="ctr">
              <a:spcBef>
                <a:spcPts val="0"/>
              </a:spcBef>
              <a:spcAft>
                <a:spcPts val="0"/>
              </a:spcAft>
              <a:buClr>
                <a:srgbClr val="000000"/>
              </a:buClr>
              <a:buSzPts val="5000"/>
              <a:buNone/>
              <a:defRPr sz="5000">
                <a:solidFill>
                  <a:srgbClr val="000000"/>
                </a:solidFill>
              </a:defRPr>
            </a:lvl9pPr>
          </a:lstStyle>
          <a:p>
            <a:r>
              <a:t>xx%</a:t>
            </a:r>
          </a:p>
        </p:txBody>
      </p:sp>
      <p:sp>
        <p:nvSpPr>
          <p:cNvPr id="522" name="Google Shape;522;p91"/>
          <p:cNvSpPr txBox="1"/>
          <p:nvPr>
            <p:ph idx="1" type="subTitle"/>
          </p:nvPr>
        </p:nvSpPr>
        <p:spPr>
          <a:xfrm>
            <a:off x="1938300" y="2004350"/>
            <a:ext cx="2452500" cy="354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atin typeface="Montserrat ExtraBold"/>
                <a:ea typeface="Montserrat ExtraBold"/>
                <a:cs typeface="Montserrat ExtraBold"/>
                <a:sym typeface="Montserrat ExtraBold"/>
              </a:defRPr>
            </a:lvl1pPr>
            <a:lvl2pPr lvl="1" rtl="0">
              <a:spcBef>
                <a:spcPts val="1600"/>
              </a:spcBef>
              <a:spcAft>
                <a:spcPts val="0"/>
              </a:spcAft>
              <a:buNone/>
              <a:defRPr sz="1600">
                <a:latin typeface="Montserrat ExtraBold"/>
                <a:ea typeface="Montserrat ExtraBold"/>
                <a:cs typeface="Montserrat ExtraBold"/>
                <a:sym typeface="Montserrat ExtraBold"/>
              </a:defRPr>
            </a:lvl2pPr>
            <a:lvl3pPr lvl="2" rtl="0">
              <a:spcBef>
                <a:spcPts val="1600"/>
              </a:spcBef>
              <a:spcAft>
                <a:spcPts val="0"/>
              </a:spcAft>
              <a:buNone/>
              <a:defRPr sz="1600">
                <a:latin typeface="Montserrat ExtraBold"/>
                <a:ea typeface="Montserrat ExtraBold"/>
                <a:cs typeface="Montserrat ExtraBold"/>
                <a:sym typeface="Montserrat ExtraBold"/>
              </a:defRPr>
            </a:lvl3pPr>
            <a:lvl4pPr lvl="3" rtl="0">
              <a:spcBef>
                <a:spcPts val="1600"/>
              </a:spcBef>
              <a:spcAft>
                <a:spcPts val="0"/>
              </a:spcAft>
              <a:buNone/>
              <a:defRPr sz="1600">
                <a:latin typeface="Montserrat ExtraBold"/>
                <a:ea typeface="Montserrat ExtraBold"/>
                <a:cs typeface="Montserrat ExtraBold"/>
                <a:sym typeface="Montserrat ExtraBold"/>
              </a:defRPr>
            </a:lvl4pPr>
            <a:lvl5pPr lvl="4" rtl="0">
              <a:spcBef>
                <a:spcPts val="1600"/>
              </a:spcBef>
              <a:spcAft>
                <a:spcPts val="0"/>
              </a:spcAft>
              <a:buNone/>
              <a:defRPr sz="1600">
                <a:latin typeface="Montserrat ExtraBold"/>
                <a:ea typeface="Montserrat ExtraBold"/>
                <a:cs typeface="Montserrat ExtraBold"/>
                <a:sym typeface="Montserrat ExtraBold"/>
              </a:defRPr>
            </a:lvl5pPr>
            <a:lvl6pPr lvl="5" rtl="0">
              <a:spcBef>
                <a:spcPts val="1600"/>
              </a:spcBef>
              <a:spcAft>
                <a:spcPts val="0"/>
              </a:spcAft>
              <a:buNone/>
              <a:defRPr sz="1600">
                <a:latin typeface="Montserrat ExtraBold"/>
                <a:ea typeface="Montserrat ExtraBold"/>
                <a:cs typeface="Montserrat ExtraBold"/>
                <a:sym typeface="Montserrat ExtraBold"/>
              </a:defRPr>
            </a:lvl6pPr>
            <a:lvl7pPr lvl="6" rtl="0">
              <a:spcBef>
                <a:spcPts val="1600"/>
              </a:spcBef>
              <a:spcAft>
                <a:spcPts val="0"/>
              </a:spcAft>
              <a:buNone/>
              <a:defRPr sz="1600">
                <a:latin typeface="Montserrat ExtraBold"/>
                <a:ea typeface="Montserrat ExtraBold"/>
                <a:cs typeface="Montserrat ExtraBold"/>
                <a:sym typeface="Montserrat ExtraBold"/>
              </a:defRPr>
            </a:lvl7pPr>
            <a:lvl8pPr lvl="7" rtl="0">
              <a:spcBef>
                <a:spcPts val="1600"/>
              </a:spcBef>
              <a:spcAft>
                <a:spcPts val="0"/>
              </a:spcAft>
              <a:buNone/>
              <a:defRPr sz="1600">
                <a:latin typeface="Montserrat ExtraBold"/>
                <a:ea typeface="Montserrat ExtraBold"/>
                <a:cs typeface="Montserrat ExtraBold"/>
                <a:sym typeface="Montserrat ExtraBold"/>
              </a:defRPr>
            </a:lvl8pPr>
            <a:lvl9pPr lvl="8" rtl="0">
              <a:spcBef>
                <a:spcPts val="1600"/>
              </a:spcBef>
              <a:spcAft>
                <a:spcPts val="1600"/>
              </a:spcAft>
              <a:buNone/>
              <a:defRPr sz="1600">
                <a:latin typeface="Montserrat ExtraBold"/>
                <a:ea typeface="Montserrat ExtraBold"/>
                <a:cs typeface="Montserrat ExtraBold"/>
                <a:sym typeface="Montserrat ExtraBold"/>
              </a:defRPr>
            </a:lvl9pPr>
          </a:lstStyle>
          <a:p/>
        </p:txBody>
      </p:sp>
      <p:sp>
        <p:nvSpPr>
          <p:cNvPr id="523" name="Google Shape;523;p91"/>
          <p:cNvSpPr txBox="1"/>
          <p:nvPr>
            <p:ph hasCustomPrompt="1" idx="2" type="title"/>
          </p:nvPr>
        </p:nvSpPr>
        <p:spPr>
          <a:xfrm>
            <a:off x="720000" y="3669100"/>
            <a:ext cx="900000" cy="669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3500"/>
              <a:buNone/>
              <a:defRPr sz="3500">
                <a:solidFill>
                  <a:srgbClr val="000000"/>
                </a:solidFill>
              </a:defRPr>
            </a:lvl1pPr>
            <a:lvl2pPr lvl="1" rtl="0" algn="ctr">
              <a:spcBef>
                <a:spcPts val="0"/>
              </a:spcBef>
              <a:spcAft>
                <a:spcPts val="0"/>
              </a:spcAft>
              <a:buClr>
                <a:srgbClr val="000000"/>
              </a:buClr>
              <a:buSzPts val="5000"/>
              <a:buNone/>
              <a:defRPr sz="5000">
                <a:solidFill>
                  <a:srgbClr val="000000"/>
                </a:solidFill>
              </a:defRPr>
            </a:lvl2pPr>
            <a:lvl3pPr lvl="2" rtl="0" algn="ctr">
              <a:spcBef>
                <a:spcPts val="0"/>
              </a:spcBef>
              <a:spcAft>
                <a:spcPts val="0"/>
              </a:spcAft>
              <a:buClr>
                <a:srgbClr val="000000"/>
              </a:buClr>
              <a:buSzPts val="5000"/>
              <a:buNone/>
              <a:defRPr sz="5000">
                <a:solidFill>
                  <a:srgbClr val="000000"/>
                </a:solidFill>
              </a:defRPr>
            </a:lvl3pPr>
            <a:lvl4pPr lvl="3" rtl="0" algn="ctr">
              <a:spcBef>
                <a:spcPts val="0"/>
              </a:spcBef>
              <a:spcAft>
                <a:spcPts val="0"/>
              </a:spcAft>
              <a:buClr>
                <a:srgbClr val="000000"/>
              </a:buClr>
              <a:buSzPts val="5000"/>
              <a:buNone/>
              <a:defRPr sz="5000">
                <a:solidFill>
                  <a:srgbClr val="000000"/>
                </a:solidFill>
              </a:defRPr>
            </a:lvl4pPr>
            <a:lvl5pPr lvl="4" rtl="0" algn="ctr">
              <a:spcBef>
                <a:spcPts val="0"/>
              </a:spcBef>
              <a:spcAft>
                <a:spcPts val="0"/>
              </a:spcAft>
              <a:buClr>
                <a:srgbClr val="000000"/>
              </a:buClr>
              <a:buSzPts val="5000"/>
              <a:buNone/>
              <a:defRPr sz="5000">
                <a:solidFill>
                  <a:srgbClr val="000000"/>
                </a:solidFill>
              </a:defRPr>
            </a:lvl5pPr>
            <a:lvl6pPr lvl="5" rtl="0" algn="ctr">
              <a:spcBef>
                <a:spcPts val="0"/>
              </a:spcBef>
              <a:spcAft>
                <a:spcPts val="0"/>
              </a:spcAft>
              <a:buClr>
                <a:srgbClr val="000000"/>
              </a:buClr>
              <a:buSzPts val="5000"/>
              <a:buNone/>
              <a:defRPr sz="5000">
                <a:solidFill>
                  <a:srgbClr val="000000"/>
                </a:solidFill>
              </a:defRPr>
            </a:lvl6pPr>
            <a:lvl7pPr lvl="6" rtl="0" algn="ctr">
              <a:spcBef>
                <a:spcPts val="0"/>
              </a:spcBef>
              <a:spcAft>
                <a:spcPts val="0"/>
              </a:spcAft>
              <a:buClr>
                <a:srgbClr val="000000"/>
              </a:buClr>
              <a:buSzPts val="5000"/>
              <a:buNone/>
              <a:defRPr sz="5000">
                <a:solidFill>
                  <a:srgbClr val="000000"/>
                </a:solidFill>
              </a:defRPr>
            </a:lvl7pPr>
            <a:lvl8pPr lvl="7" rtl="0" algn="ctr">
              <a:spcBef>
                <a:spcPts val="0"/>
              </a:spcBef>
              <a:spcAft>
                <a:spcPts val="0"/>
              </a:spcAft>
              <a:buClr>
                <a:srgbClr val="000000"/>
              </a:buClr>
              <a:buSzPts val="5000"/>
              <a:buNone/>
              <a:defRPr sz="5000">
                <a:solidFill>
                  <a:srgbClr val="000000"/>
                </a:solidFill>
              </a:defRPr>
            </a:lvl8pPr>
            <a:lvl9pPr lvl="8" rtl="0" algn="ctr">
              <a:spcBef>
                <a:spcPts val="0"/>
              </a:spcBef>
              <a:spcAft>
                <a:spcPts val="0"/>
              </a:spcAft>
              <a:buClr>
                <a:srgbClr val="000000"/>
              </a:buClr>
              <a:buSzPts val="5000"/>
              <a:buNone/>
              <a:defRPr sz="5000">
                <a:solidFill>
                  <a:srgbClr val="000000"/>
                </a:solidFill>
              </a:defRPr>
            </a:lvl9pPr>
          </a:lstStyle>
          <a:p>
            <a:r>
              <a:t>xx%</a:t>
            </a:r>
          </a:p>
        </p:txBody>
      </p:sp>
      <p:sp>
        <p:nvSpPr>
          <p:cNvPr id="524" name="Google Shape;524;p91"/>
          <p:cNvSpPr txBox="1"/>
          <p:nvPr>
            <p:ph idx="3" type="subTitle"/>
          </p:nvPr>
        </p:nvSpPr>
        <p:spPr>
          <a:xfrm>
            <a:off x="1938300" y="3516675"/>
            <a:ext cx="2452500" cy="354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atin typeface="Montserrat ExtraBold"/>
                <a:ea typeface="Montserrat ExtraBold"/>
                <a:cs typeface="Montserrat ExtraBold"/>
                <a:sym typeface="Montserrat ExtraBold"/>
              </a:defRPr>
            </a:lvl1pPr>
            <a:lvl2pPr lvl="1" rtl="0">
              <a:spcBef>
                <a:spcPts val="1600"/>
              </a:spcBef>
              <a:spcAft>
                <a:spcPts val="0"/>
              </a:spcAft>
              <a:buNone/>
              <a:defRPr sz="1600">
                <a:latin typeface="Montserrat ExtraBold"/>
                <a:ea typeface="Montserrat ExtraBold"/>
                <a:cs typeface="Montserrat ExtraBold"/>
                <a:sym typeface="Montserrat ExtraBold"/>
              </a:defRPr>
            </a:lvl2pPr>
            <a:lvl3pPr lvl="2" rtl="0">
              <a:spcBef>
                <a:spcPts val="1600"/>
              </a:spcBef>
              <a:spcAft>
                <a:spcPts val="0"/>
              </a:spcAft>
              <a:buNone/>
              <a:defRPr sz="1600">
                <a:latin typeface="Montserrat ExtraBold"/>
                <a:ea typeface="Montserrat ExtraBold"/>
                <a:cs typeface="Montserrat ExtraBold"/>
                <a:sym typeface="Montserrat ExtraBold"/>
              </a:defRPr>
            </a:lvl3pPr>
            <a:lvl4pPr lvl="3" rtl="0">
              <a:spcBef>
                <a:spcPts val="1600"/>
              </a:spcBef>
              <a:spcAft>
                <a:spcPts val="0"/>
              </a:spcAft>
              <a:buNone/>
              <a:defRPr sz="1600">
                <a:latin typeface="Montserrat ExtraBold"/>
                <a:ea typeface="Montserrat ExtraBold"/>
                <a:cs typeface="Montserrat ExtraBold"/>
                <a:sym typeface="Montserrat ExtraBold"/>
              </a:defRPr>
            </a:lvl4pPr>
            <a:lvl5pPr lvl="4" rtl="0">
              <a:spcBef>
                <a:spcPts val="1600"/>
              </a:spcBef>
              <a:spcAft>
                <a:spcPts val="0"/>
              </a:spcAft>
              <a:buNone/>
              <a:defRPr sz="1600">
                <a:latin typeface="Montserrat ExtraBold"/>
                <a:ea typeface="Montserrat ExtraBold"/>
                <a:cs typeface="Montserrat ExtraBold"/>
                <a:sym typeface="Montserrat ExtraBold"/>
              </a:defRPr>
            </a:lvl5pPr>
            <a:lvl6pPr lvl="5" rtl="0">
              <a:spcBef>
                <a:spcPts val="1600"/>
              </a:spcBef>
              <a:spcAft>
                <a:spcPts val="0"/>
              </a:spcAft>
              <a:buNone/>
              <a:defRPr sz="1600">
                <a:latin typeface="Montserrat ExtraBold"/>
                <a:ea typeface="Montserrat ExtraBold"/>
                <a:cs typeface="Montserrat ExtraBold"/>
                <a:sym typeface="Montserrat ExtraBold"/>
              </a:defRPr>
            </a:lvl6pPr>
            <a:lvl7pPr lvl="6" rtl="0">
              <a:spcBef>
                <a:spcPts val="1600"/>
              </a:spcBef>
              <a:spcAft>
                <a:spcPts val="0"/>
              </a:spcAft>
              <a:buNone/>
              <a:defRPr sz="1600">
                <a:latin typeface="Montserrat ExtraBold"/>
                <a:ea typeface="Montserrat ExtraBold"/>
                <a:cs typeface="Montserrat ExtraBold"/>
                <a:sym typeface="Montserrat ExtraBold"/>
              </a:defRPr>
            </a:lvl7pPr>
            <a:lvl8pPr lvl="7" rtl="0">
              <a:spcBef>
                <a:spcPts val="1600"/>
              </a:spcBef>
              <a:spcAft>
                <a:spcPts val="0"/>
              </a:spcAft>
              <a:buNone/>
              <a:defRPr sz="1600">
                <a:latin typeface="Montserrat ExtraBold"/>
                <a:ea typeface="Montserrat ExtraBold"/>
                <a:cs typeface="Montserrat ExtraBold"/>
                <a:sym typeface="Montserrat ExtraBold"/>
              </a:defRPr>
            </a:lvl8pPr>
            <a:lvl9pPr lvl="8" rtl="0">
              <a:spcBef>
                <a:spcPts val="1600"/>
              </a:spcBef>
              <a:spcAft>
                <a:spcPts val="1600"/>
              </a:spcAft>
              <a:buNone/>
              <a:defRPr sz="1600">
                <a:latin typeface="Montserrat ExtraBold"/>
                <a:ea typeface="Montserrat ExtraBold"/>
                <a:cs typeface="Montserrat ExtraBold"/>
                <a:sym typeface="Montserrat ExtraBold"/>
              </a:defRPr>
            </a:lvl9pPr>
          </a:lstStyle>
          <a:p/>
        </p:txBody>
      </p:sp>
      <p:sp>
        <p:nvSpPr>
          <p:cNvPr id="525" name="Google Shape;525;p91"/>
          <p:cNvSpPr txBox="1"/>
          <p:nvPr>
            <p:ph hasCustomPrompt="1" idx="4" type="title"/>
          </p:nvPr>
        </p:nvSpPr>
        <p:spPr>
          <a:xfrm>
            <a:off x="4752900" y="2132600"/>
            <a:ext cx="900000" cy="669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3500"/>
              <a:buNone/>
              <a:defRPr sz="3500">
                <a:solidFill>
                  <a:srgbClr val="000000"/>
                </a:solidFill>
              </a:defRPr>
            </a:lvl1pPr>
            <a:lvl2pPr lvl="1" rtl="0" algn="ctr">
              <a:spcBef>
                <a:spcPts val="0"/>
              </a:spcBef>
              <a:spcAft>
                <a:spcPts val="0"/>
              </a:spcAft>
              <a:buClr>
                <a:srgbClr val="000000"/>
              </a:buClr>
              <a:buSzPts val="5000"/>
              <a:buNone/>
              <a:defRPr sz="5000">
                <a:solidFill>
                  <a:srgbClr val="000000"/>
                </a:solidFill>
              </a:defRPr>
            </a:lvl2pPr>
            <a:lvl3pPr lvl="2" rtl="0" algn="ctr">
              <a:spcBef>
                <a:spcPts val="0"/>
              </a:spcBef>
              <a:spcAft>
                <a:spcPts val="0"/>
              </a:spcAft>
              <a:buClr>
                <a:srgbClr val="000000"/>
              </a:buClr>
              <a:buSzPts val="5000"/>
              <a:buNone/>
              <a:defRPr sz="5000">
                <a:solidFill>
                  <a:srgbClr val="000000"/>
                </a:solidFill>
              </a:defRPr>
            </a:lvl3pPr>
            <a:lvl4pPr lvl="3" rtl="0" algn="ctr">
              <a:spcBef>
                <a:spcPts val="0"/>
              </a:spcBef>
              <a:spcAft>
                <a:spcPts val="0"/>
              </a:spcAft>
              <a:buClr>
                <a:srgbClr val="000000"/>
              </a:buClr>
              <a:buSzPts val="5000"/>
              <a:buNone/>
              <a:defRPr sz="5000">
                <a:solidFill>
                  <a:srgbClr val="000000"/>
                </a:solidFill>
              </a:defRPr>
            </a:lvl4pPr>
            <a:lvl5pPr lvl="4" rtl="0" algn="ctr">
              <a:spcBef>
                <a:spcPts val="0"/>
              </a:spcBef>
              <a:spcAft>
                <a:spcPts val="0"/>
              </a:spcAft>
              <a:buClr>
                <a:srgbClr val="000000"/>
              </a:buClr>
              <a:buSzPts val="5000"/>
              <a:buNone/>
              <a:defRPr sz="5000">
                <a:solidFill>
                  <a:srgbClr val="000000"/>
                </a:solidFill>
              </a:defRPr>
            </a:lvl5pPr>
            <a:lvl6pPr lvl="5" rtl="0" algn="ctr">
              <a:spcBef>
                <a:spcPts val="0"/>
              </a:spcBef>
              <a:spcAft>
                <a:spcPts val="0"/>
              </a:spcAft>
              <a:buClr>
                <a:srgbClr val="000000"/>
              </a:buClr>
              <a:buSzPts val="5000"/>
              <a:buNone/>
              <a:defRPr sz="5000">
                <a:solidFill>
                  <a:srgbClr val="000000"/>
                </a:solidFill>
              </a:defRPr>
            </a:lvl6pPr>
            <a:lvl7pPr lvl="6" rtl="0" algn="ctr">
              <a:spcBef>
                <a:spcPts val="0"/>
              </a:spcBef>
              <a:spcAft>
                <a:spcPts val="0"/>
              </a:spcAft>
              <a:buClr>
                <a:srgbClr val="000000"/>
              </a:buClr>
              <a:buSzPts val="5000"/>
              <a:buNone/>
              <a:defRPr sz="5000">
                <a:solidFill>
                  <a:srgbClr val="000000"/>
                </a:solidFill>
              </a:defRPr>
            </a:lvl7pPr>
            <a:lvl8pPr lvl="7" rtl="0" algn="ctr">
              <a:spcBef>
                <a:spcPts val="0"/>
              </a:spcBef>
              <a:spcAft>
                <a:spcPts val="0"/>
              </a:spcAft>
              <a:buClr>
                <a:srgbClr val="000000"/>
              </a:buClr>
              <a:buSzPts val="5000"/>
              <a:buNone/>
              <a:defRPr sz="5000">
                <a:solidFill>
                  <a:srgbClr val="000000"/>
                </a:solidFill>
              </a:defRPr>
            </a:lvl8pPr>
            <a:lvl9pPr lvl="8" rtl="0" algn="ctr">
              <a:spcBef>
                <a:spcPts val="0"/>
              </a:spcBef>
              <a:spcAft>
                <a:spcPts val="0"/>
              </a:spcAft>
              <a:buClr>
                <a:srgbClr val="000000"/>
              </a:buClr>
              <a:buSzPts val="5000"/>
              <a:buNone/>
              <a:defRPr sz="5000">
                <a:solidFill>
                  <a:srgbClr val="000000"/>
                </a:solidFill>
              </a:defRPr>
            </a:lvl9pPr>
          </a:lstStyle>
          <a:p>
            <a:r>
              <a:t>xx%</a:t>
            </a:r>
          </a:p>
        </p:txBody>
      </p:sp>
      <p:sp>
        <p:nvSpPr>
          <p:cNvPr id="526" name="Google Shape;526;p91"/>
          <p:cNvSpPr txBox="1"/>
          <p:nvPr>
            <p:ph idx="5" type="subTitle"/>
          </p:nvPr>
        </p:nvSpPr>
        <p:spPr>
          <a:xfrm>
            <a:off x="5971200" y="2004350"/>
            <a:ext cx="2452500" cy="354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atin typeface="Montserrat ExtraBold"/>
                <a:ea typeface="Montserrat ExtraBold"/>
                <a:cs typeface="Montserrat ExtraBold"/>
                <a:sym typeface="Montserrat ExtraBold"/>
              </a:defRPr>
            </a:lvl1pPr>
            <a:lvl2pPr lvl="1" rtl="0">
              <a:spcBef>
                <a:spcPts val="1600"/>
              </a:spcBef>
              <a:spcAft>
                <a:spcPts val="0"/>
              </a:spcAft>
              <a:buNone/>
              <a:defRPr sz="1600">
                <a:latin typeface="Montserrat ExtraBold"/>
                <a:ea typeface="Montserrat ExtraBold"/>
                <a:cs typeface="Montserrat ExtraBold"/>
                <a:sym typeface="Montserrat ExtraBold"/>
              </a:defRPr>
            </a:lvl2pPr>
            <a:lvl3pPr lvl="2" rtl="0">
              <a:spcBef>
                <a:spcPts val="1600"/>
              </a:spcBef>
              <a:spcAft>
                <a:spcPts val="0"/>
              </a:spcAft>
              <a:buNone/>
              <a:defRPr sz="1600">
                <a:latin typeface="Montserrat ExtraBold"/>
                <a:ea typeface="Montserrat ExtraBold"/>
                <a:cs typeface="Montserrat ExtraBold"/>
                <a:sym typeface="Montserrat ExtraBold"/>
              </a:defRPr>
            </a:lvl3pPr>
            <a:lvl4pPr lvl="3" rtl="0">
              <a:spcBef>
                <a:spcPts val="1600"/>
              </a:spcBef>
              <a:spcAft>
                <a:spcPts val="0"/>
              </a:spcAft>
              <a:buNone/>
              <a:defRPr sz="1600">
                <a:latin typeface="Montserrat ExtraBold"/>
                <a:ea typeface="Montserrat ExtraBold"/>
                <a:cs typeface="Montserrat ExtraBold"/>
                <a:sym typeface="Montserrat ExtraBold"/>
              </a:defRPr>
            </a:lvl4pPr>
            <a:lvl5pPr lvl="4" rtl="0">
              <a:spcBef>
                <a:spcPts val="1600"/>
              </a:spcBef>
              <a:spcAft>
                <a:spcPts val="0"/>
              </a:spcAft>
              <a:buNone/>
              <a:defRPr sz="1600">
                <a:latin typeface="Montserrat ExtraBold"/>
                <a:ea typeface="Montserrat ExtraBold"/>
                <a:cs typeface="Montserrat ExtraBold"/>
                <a:sym typeface="Montserrat ExtraBold"/>
              </a:defRPr>
            </a:lvl5pPr>
            <a:lvl6pPr lvl="5" rtl="0">
              <a:spcBef>
                <a:spcPts val="1600"/>
              </a:spcBef>
              <a:spcAft>
                <a:spcPts val="0"/>
              </a:spcAft>
              <a:buNone/>
              <a:defRPr sz="1600">
                <a:latin typeface="Montserrat ExtraBold"/>
                <a:ea typeface="Montserrat ExtraBold"/>
                <a:cs typeface="Montserrat ExtraBold"/>
                <a:sym typeface="Montserrat ExtraBold"/>
              </a:defRPr>
            </a:lvl6pPr>
            <a:lvl7pPr lvl="6" rtl="0">
              <a:spcBef>
                <a:spcPts val="1600"/>
              </a:spcBef>
              <a:spcAft>
                <a:spcPts val="0"/>
              </a:spcAft>
              <a:buNone/>
              <a:defRPr sz="1600">
                <a:latin typeface="Montserrat ExtraBold"/>
                <a:ea typeface="Montserrat ExtraBold"/>
                <a:cs typeface="Montserrat ExtraBold"/>
                <a:sym typeface="Montserrat ExtraBold"/>
              </a:defRPr>
            </a:lvl7pPr>
            <a:lvl8pPr lvl="7" rtl="0">
              <a:spcBef>
                <a:spcPts val="1600"/>
              </a:spcBef>
              <a:spcAft>
                <a:spcPts val="0"/>
              </a:spcAft>
              <a:buNone/>
              <a:defRPr sz="1600">
                <a:latin typeface="Montserrat ExtraBold"/>
                <a:ea typeface="Montserrat ExtraBold"/>
                <a:cs typeface="Montserrat ExtraBold"/>
                <a:sym typeface="Montserrat ExtraBold"/>
              </a:defRPr>
            </a:lvl8pPr>
            <a:lvl9pPr lvl="8" rtl="0">
              <a:spcBef>
                <a:spcPts val="1600"/>
              </a:spcBef>
              <a:spcAft>
                <a:spcPts val="1600"/>
              </a:spcAft>
              <a:buNone/>
              <a:defRPr sz="1600">
                <a:latin typeface="Montserrat ExtraBold"/>
                <a:ea typeface="Montserrat ExtraBold"/>
                <a:cs typeface="Montserrat ExtraBold"/>
                <a:sym typeface="Montserrat ExtraBold"/>
              </a:defRPr>
            </a:lvl9pPr>
          </a:lstStyle>
          <a:p/>
        </p:txBody>
      </p:sp>
      <p:sp>
        <p:nvSpPr>
          <p:cNvPr id="527" name="Google Shape;527;p91"/>
          <p:cNvSpPr txBox="1"/>
          <p:nvPr>
            <p:ph hasCustomPrompt="1" idx="6" type="title"/>
          </p:nvPr>
        </p:nvSpPr>
        <p:spPr>
          <a:xfrm>
            <a:off x="4752900" y="3669100"/>
            <a:ext cx="900000" cy="669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3500"/>
              <a:buNone/>
              <a:defRPr sz="3500">
                <a:solidFill>
                  <a:srgbClr val="000000"/>
                </a:solidFill>
              </a:defRPr>
            </a:lvl1pPr>
            <a:lvl2pPr lvl="1" rtl="0" algn="ctr">
              <a:spcBef>
                <a:spcPts val="0"/>
              </a:spcBef>
              <a:spcAft>
                <a:spcPts val="0"/>
              </a:spcAft>
              <a:buClr>
                <a:srgbClr val="000000"/>
              </a:buClr>
              <a:buSzPts val="5000"/>
              <a:buNone/>
              <a:defRPr sz="5000">
                <a:solidFill>
                  <a:srgbClr val="000000"/>
                </a:solidFill>
              </a:defRPr>
            </a:lvl2pPr>
            <a:lvl3pPr lvl="2" rtl="0" algn="ctr">
              <a:spcBef>
                <a:spcPts val="0"/>
              </a:spcBef>
              <a:spcAft>
                <a:spcPts val="0"/>
              </a:spcAft>
              <a:buClr>
                <a:srgbClr val="000000"/>
              </a:buClr>
              <a:buSzPts val="5000"/>
              <a:buNone/>
              <a:defRPr sz="5000">
                <a:solidFill>
                  <a:srgbClr val="000000"/>
                </a:solidFill>
              </a:defRPr>
            </a:lvl3pPr>
            <a:lvl4pPr lvl="3" rtl="0" algn="ctr">
              <a:spcBef>
                <a:spcPts val="0"/>
              </a:spcBef>
              <a:spcAft>
                <a:spcPts val="0"/>
              </a:spcAft>
              <a:buClr>
                <a:srgbClr val="000000"/>
              </a:buClr>
              <a:buSzPts val="5000"/>
              <a:buNone/>
              <a:defRPr sz="5000">
                <a:solidFill>
                  <a:srgbClr val="000000"/>
                </a:solidFill>
              </a:defRPr>
            </a:lvl4pPr>
            <a:lvl5pPr lvl="4" rtl="0" algn="ctr">
              <a:spcBef>
                <a:spcPts val="0"/>
              </a:spcBef>
              <a:spcAft>
                <a:spcPts val="0"/>
              </a:spcAft>
              <a:buClr>
                <a:srgbClr val="000000"/>
              </a:buClr>
              <a:buSzPts val="5000"/>
              <a:buNone/>
              <a:defRPr sz="5000">
                <a:solidFill>
                  <a:srgbClr val="000000"/>
                </a:solidFill>
              </a:defRPr>
            </a:lvl5pPr>
            <a:lvl6pPr lvl="5" rtl="0" algn="ctr">
              <a:spcBef>
                <a:spcPts val="0"/>
              </a:spcBef>
              <a:spcAft>
                <a:spcPts val="0"/>
              </a:spcAft>
              <a:buClr>
                <a:srgbClr val="000000"/>
              </a:buClr>
              <a:buSzPts val="5000"/>
              <a:buNone/>
              <a:defRPr sz="5000">
                <a:solidFill>
                  <a:srgbClr val="000000"/>
                </a:solidFill>
              </a:defRPr>
            </a:lvl6pPr>
            <a:lvl7pPr lvl="6" rtl="0" algn="ctr">
              <a:spcBef>
                <a:spcPts val="0"/>
              </a:spcBef>
              <a:spcAft>
                <a:spcPts val="0"/>
              </a:spcAft>
              <a:buClr>
                <a:srgbClr val="000000"/>
              </a:buClr>
              <a:buSzPts val="5000"/>
              <a:buNone/>
              <a:defRPr sz="5000">
                <a:solidFill>
                  <a:srgbClr val="000000"/>
                </a:solidFill>
              </a:defRPr>
            </a:lvl7pPr>
            <a:lvl8pPr lvl="7" rtl="0" algn="ctr">
              <a:spcBef>
                <a:spcPts val="0"/>
              </a:spcBef>
              <a:spcAft>
                <a:spcPts val="0"/>
              </a:spcAft>
              <a:buClr>
                <a:srgbClr val="000000"/>
              </a:buClr>
              <a:buSzPts val="5000"/>
              <a:buNone/>
              <a:defRPr sz="5000">
                <a:solidFill>
                  <a:srgbClr val="000000"/>
                </a:solidFill>
              </a:defRPr>
            </a:lvl8pPr>
            <a:lvl9pPr lvl="8" rtl="0" algn="ctr">
              <a:spcBef>
                <a:spcPts val="0"/>
              </a:spcBef>
              <a:spcAft>
                <a:spcPts val="0"/>
              </a:spcAft>
              <a:buClr>
                <a:srgbClr val="000000"/>
              </a:buClr>
              <a:buSzPts val="5000"/>
              <a:buNone/>
              <a:defRPr sz="5000">
                <a:solidFill>
                  <a:srgbClr val="000000"/>
                </a:solidFill>
              </a:defRPr>
            </a:lvl9pPr>
          </a:lstStyle>
          <a:p>
            <a:r>
              <a:t>xx%</a:t>
            </a:r>
          </a:p>
        </p:txBody>
      </p:sp>
      <p:sp>
        <p:nvSpPr>
          <p:cNvPr id="528" name="Google Shape;528;p91"/>
          <p:cNvSpPr txBox="1"/>
          <p:nvPr>
            <p:ph idx="7" type="subTitle"/>
          </p:nvPr>
        </p:nvSpPr>
        <p:spPr>
          <a:xfrm>
            <a:off x="5971200" y="3516675"/>
            <a:ext cx="2452500" cy="354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atin typeface="Montserrat ExtraBold"/>
                <a:ea typeface="Montserrat ExtraBold"/>
                <a:cs typeface="Montserrat ExtraBold"/>
                <a:sym typeface="Montserrat ExtraBold"/>
              </a:defRPr>
            </a:lvl1pPr>
            <a:lvl2pPr lvl="1" rtl="0">
              <a:spcBef>
                <a:spcPts val="1600"/>
              </a:spcBef>
              <a:spcAft>
                <a:spcPts val="0"/>
              </a:spcAft>
              <a:buNone/>
              <a:defRPr sz="1600">
                <a:latin typeface="Montserrat ExtraBold"/>
                <a:ea typeface="Montserrat ExtraBold"/>
                <a:cs typeface="Montserrat ExtraBold"/>
                <a:sym typeface="Montserrat ExtraBold"/>
              </a:defRPr>
            </a:lvl2pPr>
            <a:lvl3pPr lvl="2" rtl="0">
              <a:spcBef>
                <a:spcPts val="1600"/>
              </a:spcBef>
              <a:spcAft>
                <a:spcPts val="0"/>
              </a:spcAft>
              <a:buNone/>
              <a:defRPr sz="1600">
                <a:latin typeface="Montserrat ExtraBold"/>
                <a:ea typeface="Montserrat ExtraBold"/>
                <a:cs typeface="Montserrat ExtraBold"/>
                <a:sym typeface="Montserrat ExtraBold"/>
              </a:defRPr>
            </a:lvl3pPr>
            <a:lvl4pPr lvl="3" rtl="0">
              <a:spcBef>
                <a:spcPts val="1600"/>
              </a:spcBef>
              <a:spcAft>
                <a:spcPts val="0"/>
              </a:spcAft>
              <a:buNone/>
              <a:defRPr sz="1600">
                <a:latin typeface="Montserrat ExtraBold"/>
                <a:ea typeface="Montserrat ExtraBold"/>
                <a:cs typeface="Montserrat ExtraBold"/>
                <a:sym typeface="Montserrat ExtraBold"/>
              </a:defRPr>
            </a:lvl4pPr>
            <a:lvl5pPr lvl="4" rtl="0">
              <a:spcBef>
                <a:spcPts val="1600"/>
              </a:spcBef>
              <a:spcAft>
                <a:spcPts val="0"/>
              </a:spcAft>
              <a:buNone/>
              <a:defRPr sz="1600">
                <a:latin typeface="Montserrat ExtraBold"/>
                <a:ea typeface="Montserrat ExtraBold"/>
                <a:cs typeface="Montserrat ExtraBold"/>
                <a:sym typeface="Montserrat ExtraBold"/>
              </a:defRPr>
            </a:lvl5pPr>
            <a:lvl6pPr lvl="5" rtl="0">
              <a:spcBef>
                <a:spcPts val="1600"/>
              </a:spcBef>
              <a:spcAft>
                <a:spcPts val="0"/>
              </a:spcAft>
              <a:buNone/>
              <a:defRPr sz="1600">
                <a:latin typeface="Montserrat ExtraBold"/>
                <a:ea typeface="Montserrat ExtraBold"/>
                <a:cs typeface="Montserrat ExtraBold"/>
                <a:sym typeface="Montserrat ExtraBold"/>
              </a:defRPr>
            </a:lvl6pPr>
            <a:lvl7pPr lvl="6" rtl="0">
              <a:spcBef>
                <a:spcPts val="1600"/>
              </a:spcBef>
              <a:spcAft>
                <a:spcPts val="0"/>
              </a:spcAft>
              <a:buNone/>
              <a:defRPr sz="1600">
                <a:latin typeface="Montserrat ExtraBold"/>
                <a:ea typeface="Montserrat ExtraBold"/>
                <a:cs typeface="Montserrat ExtraBold"/>
                <a:sym typeface="Montserrat ExtraBold"/>
              </a:defRPr>
            </a:lvl7pPr>
            <a:lvl8pPr lvl="7" rtl="0">
              <a:spcBef>
                <a:spcPts val="1600"/>
              </a:spcBef>
              <a:spcAft>
                <a:spcPts val="0"/>
              </a:spcAft>
              <a:buNone/>
              <a:defRPr sz="1600">
                <a:latin typeface="Montserrat ExtraBold"/>
                <a:ea typeface="Montserrat ExtraBold"/>
                <a:cs typeface="Montserrat ExtraBold"/>
                <a:sym typeface="Montserrat ExtraBold"/>
              </a:defRPr>
            </a:lvl8pPr>
            <a:lvl9pPr lvl="8" rtl="0">
              <a:spcBef>
                <a:spcPts val="1600"/>
              </a:spcBef>
              <a:spcAft>
                <a:spcPts val="1600"/>
              </a:spcAft>
              <a:buNone/>
              <a:defRPr sz="1600">
                <a:latin typeface="Montserrat ExtraBold"/>
                <a:ea typeface="Montserrat ExtraBold"/>
                <a:cs typeface="Montserrat ExtraBold"/>
                <a:sym typeface="Montserrat ExtraBold"/>
              </a:defRPr>
            </a:lvl9pPr>
          </a:lstStyle>
          <a:p/>
        </p:txBody>
      </p:sp>
      <p:sp>
        <p:nvSpPr>
          <p:cNvPr id="529" name="Google Shape;529;p91"/>
          <p:cNvSpPr txBox="1"/>
          <p:nvPr>
            <p:ph idx="8" type="title"/>
          </p:nvPr>
        </p:nvSpPr>
        <p:spPr>
          <a:xfrm>
            <a:off x="720000" y="540000"/>
            <a:ext cx="5491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solidFill>
                  <a:srgbClr val="FFFFFF"/>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530" name="Google Shape;530;p91"/>
          <p:cNvSpPr txBox="1"/>
          <p:nvPr>
            <p:ph idx="9" type="subTitle"/>
          </p:nvPr>
        </p:nvSpPr>
        <p:spPr>
          <a:xfrm>
            <a:off x="1947450" y="2360150"/>
            <a:ext cx="2452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31" name="Google Shape;531;p91"/>
          <p:cNvSpPr txBox="1"/>
          <p:nvPr>
            <p:ph idx="13" type="subTitle"/>
          </p:nvPr>
        </p:nvSpPr>
        <p:spPr>
          <a:xfrm>
            <a:off x="5971050" y="2360150"/>
            <a:ext cx="2452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32" name="Google Shape;532;p91"/>
          <p:cNvSpPr txBox="1"/>
          <p:nvPr>
            <p:ph idx="14" type="subTitle"/>
          </p:nvPr>
        </p:nvSpPr>
        <p:spPr>
          <a:xfrm>
            <a:off x="1947450" y="3909450"/>
            <a:ext cx="2452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33" name="Google Shape;533;p91"/>
          <p:cNvSpPr txBox="1"/>
          <p:nvPr>
            <p:ph idx="15" type="subTitle"/>
          </p:nvPr>
        </p:nvSpPr>
        <p:spPr>
          <a:xfrm>
            <a:off x="5971050" y="3909450"/>
            <a:ext cx="2452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34" name="Google Shape;534;p9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titles + text">
  <p:cSld name="CUSTOM_2">
    <p:spTree>
      <p:nvGrpSpPr>
        <p:cNvPr id="535" name="Shape 535"/>
        <p:cNvGrpSpPr/>
        <p:nvPr/>
      </p:nvGrpSpPr>
      <p:grpSpPr>
        <a:xfrm>
          <a:off x="0" y="0"/>
          <a:ext cx="0" cy="0"/>
          <a:chOff x="0" y="0"/>
          <a:chExt cx="0" cy="0"/>
        </a:xfrm>
      </p:grpSpPr>
      <p:sp>
        <p:nvSpPr>
          <p:cNvPr id="536" name="Google Shape;536;p92"/>
          <p:cNvSpPr txBox="1"/>
          <p:nvPr>
            <p:ph type="title"/>
          </p:nvPr>
        </p:nvSpPr>
        <p:spPr>
          <a:xfrm>
            <a:off x="720000" y="847725"/>
            <a:ext cx="3533700" cy="495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2pPr>
            <a:lvl3pPr lvl="2"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3pPr>
            <a:lvl4pPr lvl="3"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4pPr>
            <a:lvl5pPr lvl="4"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5pPr>
            <a:lvl6pPr lvl="5"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6pPr>
            <a:lvl7pPr lvl="6"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7pPr>
            <a:lvl8pPr lvl="7"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8pPr>
            <a:lvl9pPr lvl="8"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9pPr>
          </a:lstStyle>
          <a:p/>
        </p:txBody>
      </p:sp>
      <p:sp>
        <p:nvSpPr>
          <p:cNvPr id="537" name="Google Shape;537;p92"/>
          <p:cNvSpPr txBox="1"/>
          <p:nvPr>
            <p:ph idx="2" type="title"/>
          </p:nvPr>
        </p:nvSpPr>
        <p:spPr>
          <a:xfrm>
            <a:off x="720000" y="3102225"/>
            <a:ext cx="3533700" cy="495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2pPr>
            <a:lvl3pPr lvl="2"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3pPr>
            <a:lvl4pPr lvl="3"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4pPr>
            <a:lvl5pPr lvl="4"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5pPr>
            <a:lvl6pPr lvl="5"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6pPr>
            <a:lvl7pPr lvl="6"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7pPr>
            <a:lvl8pPr lvl="7"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8pPr>
            <a:lvl9pPr lvl="8" rtl="0">
              <a:spcBef>
                <a:spcPts val="0"/>
              </a:spcBef>
              <a:spcAft>
                <a:spcPts val="0"/>
              </a:spcAft>
              <a:buSzPts val="2400"/>
              <a:buFont typeface="Montserrat ExtraBold"/>
              <a:buNone/>
              <a:defRPr>
                <a:latin typeface="Montserrat ExtraBold"/>
                <a:ea typeface="Montserrat ExtraBold"/>
                <a:cs typeface="Montserrat ExtraBold"/>
                <a:sym typeface="Montserrat ExtraBold"/>
              </a:defRPr>
            </a:lvl9pPr>
          </a:lstStyle>
          <a:p/>
        </p:txBody>
      </p:sp>
      <p:sp>
        <p:nvSpPr>
          <p:cNvPr id="538" name="Google Shape;538;p92"/>
          <p:cNvSpPr txBox="1"/>
          <p:nvPr>
            <p:ph idx="1" type="subTitle"/>
          </p:nvPr>
        </p:nvSpPr>
        <p:spPr>
          <a:xfrm>
            <a:off x="722225" y="1367075"/>
            <a:ext cx="3372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39" name="Google Shape;539;p92"/>
          <p:cNvSpPr txBox="1"/>
          <p:nvPr>
            <p:ph idx="3" type="subTitle"/>
          </p:nvPr>
        </p:nvSpPr>
        <p:spPr>
          <a:xfrm>
            <a:off x="722225" y="3626100"/>
            <a:ext cx="3372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40" name="Google Shape;540;p9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CUSTOM_3">
    <p:spTree>
      <p:nvGrpSpPr>
        <p:cNvPr id="541" name="Shape 541"/>
        <p:cNvGrpSpPr/>
        <p:nvPr/>
      </p:nvGrpSpPr>
      <p:grpSpPr>
        <a:xfrm>
          <a:off x="0" y="0"/>
          <a:ext cx="0" cy="0"/>
          <a:chOff x="0" y="0"/>
          <a:chExt cx="0" cy="0"/>
        </a:xfrm>
      </p:grpSpPr>
      <p:sp>
        <p:nvSpPr>
          <p:cNvPr id="542" name="Google Shape;542;p93"/>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2400"/>
              <a:buNone/>
              <a:defRPr>
                <a:solidFill>
                  <a:srgbClr val="000000"/>
                </a:solidFill>
              </a:defRPr>
            </a:lvl1pPr>
            <a:lvl2pPr lvl="1" rtl="0">
              <a:spcBef>
                <a:spcPts val="0"/>
              </a:spcBef>
              <a:spcAft>
                <a:spcPts val="0"/>
              </a:spcAft>
              <a:buClr>
                <a:srgbClr val="000000"/>
              </a:buClr>
              <a:buSzPts val="2400"/>
              <a:buNone/>
              <a:defRPr>
                <a:solidFill>
                  <a:srgbClr val="000000"/>
                </a:solidFill>
              </a:defRPr>
            </a:lvl2pPr>
            <a:lvl3pPr lvl="2" rtl="0">
              <a:spcBef>
                <a:spcPts val="0"/>
              </a:spcBef>
              <a:spcAft>
                <a:spcPts val="0"/>
              </a:spcAft>
              <a:buClr>
                <a:srgbClr val="000000"/>
              </a:buClr>
              <a:buSzPts val="2400"/>
              <a:buNone/>
              <a:defRPr>
                <a:solidFill>
                  <a:srgbClr val="000000"/>
                </a:solidFill>
              </a:defRPr>
            </a:lvl3pPr>
            <a:lvl4pPr lvl="3" rtl="0">
              <a:spcBef>
                <a:spcPts val="0"/>
              </a:spcBef>
              <a:spcAft>
                <a:spcPts val="0"/>
              </a:spcAft>
              <a:buClr>
                <a:srgbClr val="000000"/>
              </a:buClr>
              <a:buSzPts val="2400"/>
              <a:buNone/>
              <a:defRPr>
                <a:solidFill>
                  <a:srgbClr val="000000"/>
                </a:solidFill>
              </a:defRPr>
            </a:lvl4pPr>
            <a:lvl5pPr lvl="4" rtl="0">
              <a:spcBef>
                <a:spcPts val="0"/>
              </a:spcBef>
              <a:spcAft>
                <a:spcPts val="0"/>
              </a:spcAft>
              <a:buClr>
                <a:srgbClr val="000000"/>
              </a:buClr>
              <a:buSzPts val="2400"/>
              <a:buNone/>
              <a:defRPr>
                <a:solidFill>
                  <a:srgbClr val="000000"/>
                </a:solidFill>
              </a:defRPr>
            </a:lvl5pPr>
            <a:lvl6pPr lvl="5" rtl="0">
              <a:spcBef>
                <a:spcPts val="0"/>
              </a:spcBef>
              <a:spcAft>
                <a:spcPts val="0"/>
              </a:spcAft>
              <a:buClr>
                <a:srgbClr val="000000"/>
              </a:buClr>
              <a:buSzPts val="2400"/>
              <a:buNone/>
              <a:defRPr>
                <a:solidFill>
                  <a:srgbClr val="000000"/>
                </a:solidFill>
              </a:defRPr>
            </a:lvl6pPr>
            <a:lvl7pPr lvl="6" rtl="0">
              <a:spcBef>
                <a:spcPts val="0"/>
              </a:spcBef>
              <a:spcAft>
                <a:spcPts val="0"/>
              </a:spcAft>
              <a:buClr>
                <a:srgbClr val="000000"/>
              </a:buClr>
              <a:buSzPts val="2400"/>
              <a:buNone/>
              <a:defRPr>
                <a:solidFill>
                  <a:srgbClr val="000000"/>
                </a:solidFill>
              </a:defRPr>
            </a:lvl7pPr>
            <a:lvl8pPr lvl="7" rtl="0">
              <a:spcBef>
                <a:spcPts val="0"/>
              </a:spcBef>
              <a:spcAft>
                <a:spcPts val="0"/>
              </a:spcAft>
              <a:buClr>
                <a:srgbClr val="000000"/>
              </a:buClr>
              <a:buSzPts val="2400"/>
              <a:buNone/>
              <a:defRPr>
                <a:solidFill>
                  <a:srgbClr val="000000"/>
                </a:solidFill>
              </a:defRPr>
            </a:lvl8pPr>
            <a:lvl9pPr lvl="8" rtl="0">
              <a:spcBef>
                <a:spcPts val="0"/>
              </a:spcBef>
              <a:spcAft>
                <a:spcPts val="0"/>
              </a:spcAft>
              <a:buClr>
                <a:srgbClr val="000000"/>
              </a:buClr>
              <a:buSzPts val="2400"/>
              <a:buNone/>
              <a:defRPr>
                <a:solidFill>
                  <a:srgbClr val="000000"/>
                </a:solidFill>
              </a:defRPr>
            </a:lvl9pPr>
          </a:lstStyle>
          <a:p/>
        </p:txBody>
      </p:sp>
      <p:sp>
        <p:nvSpPr>
          <p:cNvPr id="543" name="Google Shape;543;p93"/>
          <p:cNvSpPr txBox="1"/>
          <p:nvPr>
            <p:ph idx="1" type="subTitle"/>
          </p:nvPr>
        </p:nvSpPr>
        <p:spPr>
          <a:xfrm>
            <a:off x="720365" y="1728825"/>
            <a:ext cx="22218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44" name="Google Shape;544;p93"/>
          <p:cNvSpPr txBox="1"/>
          <p:nvPr>
            <p:ph idx="2" type="subTitle"/>
          </p:nvPr>
        </p:nvSpPr>
        <p:spPr>
          <a:xfrm>
            <a:off x="3461663" y="1728825"/>
            <a:ext cx="22284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45" name="Google Shape;545;p93"/>
          <p:cNvSpPr txBox="1"/>
          <p:nvPr>
            <p:ph idx="3" type="subTitle"/>
          </p:nvPr>
        </p:nvSpPr>
        <p:spPr>
          <a:xfrm>
            <a:off x="6197363" y="1728825"/>
            <a:ext cx="22248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46" name="Google Shape;546;p93"/>
          <p:cNvSpPr txBox="1"/>
          <p:nvPr>
            <p:ph idx="4" type="subTitle"/>
          </p:nvPr>
        </p:nvSpPr>
        <p:spPr>
          <a:xfrm>
            <a:off x="718865" y="3468900"/>
            <a:ext cx="22248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47" name="Google Shape;547;p93"/>
          <p:cNvSpPr txBox="1"/>
          <p:nvPr>
            <p:ph idx="5" type="subTitle"/>
          </p:nvPr>
        </p:nvSpPr>
        <p:spPr>
          <a:xfrm>
            <a:off x="3461663" y="3468900"/>
            <a:ext cx="22284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48" name="Google Shape;548;p93"/>
          <p:cNvSpPr txBox="1"/>
          <p:nvPr>
            <p:ph idx="6" type="subTitle"/>
          </p:nvPr>
        </p:nvSpPr>
        <p:spPr>
          <a:xfrm>
            <a:off x="6197363" y="3468900"/>
            <a:ext cx="2224800" cy="33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49" name="Google Shape;549;p93"/>
          <p:cNvSpPr txBox="1"/>
          <p:nvPr>
            <p:ph idx="7" type="subTitle"/>
          </p:nvPr>
        </p:nvSpPr>
        <p:spPr>
          <a:xfrm>
            <a:off x="3467300" y="21409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50" name="Google Shape;550;p93"/>
          <p:cNvSpPr txBox="1"/>
          <p:nvPr>
            <p:ph idx="8" type="subTitle"/>
          </p:nvPr>
        </p:nvSpPr>
        <p:spPr>
          <a:xfrm>
            <a:off x="6199475" y="21409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51" name="Google Shape;551;p93"/>
          <p:cNvSpPr txBox="1"/>
          <p:nvPr>
            <p:ph idx="9" type="subTitle"/>
          </p:nvPr>
        </p:nvSpPr>
        <p:spPr>
          <a:xfrm>
            <a:off x="735125" y="21409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52" name="Google Shape;552;p93"/>
          <p:cNvSpPr txBox="1"/>
          <p:nvPr>
            <p:ph idx="13" type="subTitle"/>
          </p:nvPr>
        </p:nvSpPr>
        <p:spPr>
          <a:xfrm>
            <a:off x="3467300" y="38784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53" name="Google Shape;553;p93"/>
          <p:cNvSpPr txBox="1"/>
          <p:nvPr>
            <p:ph idx="14" type="subTitle"/>
          </p:nvPr>
        </p:nvSpPr>
        <p:spPr>
          <a:xfrm>
            <a:off x="6199475" y="38784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54" name="Google Shape;554;p93"/>
          <p:cNvSpPr txBox="1"/>
          <p:nvPr>
            <p:ph idx="15" type="subTitle"/>
          </p:nvPr>
        </p:nvSpPr>
        <p:spPr>
          <a:xfrm>
            <a:off x="735125" y="3878400"/>
            <a:ext cx="2228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55" name="Google Shape;555;p9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top text">
  <p:cSld name="CUSTOM_5">
    <p:spTree>
      <p:nvGrpSpPr>
        <p:cNvPr id="556" name="Shape 556"/>
        <p:cNvGrpSpPr/>
        <p:nvPr/>
      </p:nvGrpSpPr>
      <p:grpSpPr>
        <a:xfrm>
          <a:off x="0" y="0"/>
          <a:ext cx="0" cy="0"/>
          <a:chOff x="0" y="0"/>
          <a:chExt cx="0" cy="0"/>
        </a:xfrm>
      </p:grpSpPr>
      <p:sp>
        <p:nvSpPr>
          <p:cNvPr id="557" name="Google Shape;557;p94"/>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558" name="Google Shape;558;p94"/>
          <p:cNvSpPr txBox="1"/>
          <p:nvPr>
            <p:ph idx="1" type="subTitle"/>
          </p:nvPr>
        </p:nvSpPr>
        <p:spPr>
          <a:xfrm>
            <a:off x="722225" y="1341300"/>
            <a:ext cx="4204500" cy="812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59" name="Google Shape;559;p9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bottom text">
  <p:cSld name="CUSTOM_5_1">
    <p:spTree>
      <p:nvGrpSpPr>
        <p:cNvPr id="560" name="Shape 560"/>
        <p:cNvGrpSpPr/>
        <p:nvPr/>
      </p:nvGrpSpPr>
      <p:grpSpPr>
        <a:xfrm>
          <a:off x="0" y="0"/>
          <a:ext cx="0" cy="0"/>
          <a:chOff x="0" y="0"/>
          <a:chExt cx="0" cy="0"/>
        </a:xfrm>
      </p:grpSpPr>
      <p:sp>
        <p:nvSpPr>
          <p:cNvPr id="561" name="Google Shape;561;p95"/>
          <p:cNvSpPr txBox="1"/>
          <p:nvPr>
            <p:ph type="title"/>
          </p:nvPr>
        </p:nvSpPr>
        <p:spPr>
          <a:xfrm>
            <a:off x="720000" y="30003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562" name="Google Shape;562;p95"/>
          <p:cNvSpPr txBox="1"/>
          <p:nvPr>
            <p:ph idx="1" type="subTitle"/>
          </p:nvPr>
        </p:nvSpPr>
        <p:spPr>
          <a:xfrm>
            <a:off x="735125" y="3791725"/>
            <a:ext cx="3843300" cy="825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63" name="Google Shape;563;p9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left">
  <p:cSld name="CUSTOM_6">
    <p:spTree>
      <p:nvGrpSpPr>
        <p:cNvPr id="564" name="Shape 564"/>
        <p:cNvGrpSpPr/>
        <p:nvPr/>
      </p:nvGrpSpPr>
      <p:grpSpPr>
        <a:xfrm>
          <a:off x="0" y="0"/>
          <a:ext cx="0" cy="0"/>
          <a:chOff x="0" y="0"/>
          <a:chExt cx="0" cy="0"/>
        </a:xfrm>
      </p:grpSpPr>
      <p:sp>
        <p:nvSpPr>
          <p:cNvPr id="565" name="Google Shape;565;p96"/>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566" name="Google Shape;566;p96"/>
          <p:cNvSpPr txBox="1"/>
          <p:nvPr>
            <p:ph idx="1" type="subTitle"/>
          </p:nvPr>
        </p:nvSpPr>
        <p:spPr>
          <a:xfrm>
            <a:off x="735125" y="1186525"/>
            <a:ext cx="3417600" cy="34305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67" name="Google Shape;567;p9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ercentages">
  <p:cSld name="CUSTOM_7">
    <p:spTree>
      <p:nvGrpSpPr>
        <p:cNvPr id="568" name="Shape 568"/>
        <p:cNvGrpSpPr/>
        <p:nvPr/>
      </p:nvGrpSpPr>
      <p:grpSpPr>
        <a:xfrm>
          <a:off x="0" y="0"/>
          <a:ext cx="0" cy="0"/>
          <a:chOff x="0" y="0"/>
          <a:chExt cx="0" cy="0"/>
        </a:xfrm>
      </p:grpSpPr>
      <p:sp>
        <p:nvSpPr>
          <p:cNvPr id="569" name="Google Shape;569;p97"/>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570" name="Google Shape;570;p97"/>
          <p:cNvSpPr txBox="1"/>
          <p:nvPr>
            <p:ph hasCustomPrompt="1" idx="2" type="title"/>
          </p:nvPr>
        </p:nvSpPr>
        <p:spPr>
          <a:xfrm>
            <a:off x="5143425" y="1696675"/>
            <a:ext cx="2928000" cy="72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571" name="Google Shape;571;p97"/>
          <p:cNvSpPr txBox="1"/>
          <p:nvPr>
            <p:ph idx="1" type="subTitle"/>
          </p:nvPr>
        </p:nvSpPr>
        <p:spPr>
          <a:xfrm>
            <a:off x="5166375" y="2438425"/>
            <a:ext cx="2905200" cy="390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1400"/>
              <a:buFont typeface="Open Sans"/>
              <a:buNone/>
              <a:defRPr sz="1600">
                <a:solidFill>
                  <a:srgbClr val="FFFFFF"/>
                </a:solidFill>
                <a:highlight>
                  <a:srgbClr val="FFB711"/>
                </a:highlight>
                <a:latin typeface="Open Sans"/>
                <a:ea typeface="Open Sans"/>
                <a:cs typeface="Open Sans"/>
                <a:sym typeface="Open Sans"/>
              </a:defRPr>
            </a:lvl1pPr>
            <a:lvl2pPr lvl="1"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2pPr>
            <a:lvl3pPr lvl="2"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3pPr>
            <a:lvl4pPr lvl="3"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4pPr>
            <a:lvl5pPr lvl="4"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5pPr>
            <a:lvl6pPr lvl="5"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6pPr>
            <a:lvl7pPr lvl="6"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7pPr>
            <a:lvl8pPr lvl="7"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8pPr>
            <a:lvl9pPr lvl="8"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9pPr>
          </a:lstStyle>
          <a:p/>
        </p:txBody>
      </p:sp>
      <p:sp>
        <p:nvSpPr>
          <p:cNvPr id="572" name="Google Shape;572;p97"/>
          <p:cNvSpPr txBox="1"/>
          <p:nvPr>
            <p:ph hasCustomPrompt="1" idx="3" type="title"/>
          </p:nvPr>
        </p:nvSpPr>
        <p:spPr>
          <a:xfrm>
            <a:off x="5143425" y="3108200"/>
            <a:ext cx="2928000" cy="72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573" name="Google Shape;573;p97"/>
          <p:cNvSpPr txBox="1"/>
          <p:nvPr>
            <p:ph idx="4" type="subTitle"/>
          </p:nvPr>
        </p:nvSpPr>
        <p:spPr>
          <a:xfrm>
            <a:off x="5166375" y="3849950"/>
            <a:ext cx="2905200" cy="390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1400"/>
              <a:buFont typeface="Open Sans"/>
              <a:buNone/>
              <a:defRPr sz="1600">
                <a:solidFill>
                  <a:srgbClr val="FFFFFF"/>
                </a:solidFill>
                <a:highlight>
                  <a:srgbClr val="FFB711"/>
                </a:highlight>
                <a:latin typeface="Open Sans"/>
                <a:ea typeface="Open Sans"/>
                <a:cs typeface="Open Sans"/>
                <a:sym typeface="Open Sans"/>
              </a:defRPr>
            </a:lvl1pPr>
            <a:lvl2pPr lvl="1"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2pPr>
            <a:lvl3pPr lvl="2"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3pPr>
            <a:lvl4pPr lvl="3"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4pPr>
            <a:lvl5pPr lvl="4"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5pPr>
            <a:lvl6pPr lvl="5"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6pPr>
            <a:lvl7pPr lvl="6"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7pPr>
            <a:lvl8pPr lvl="7"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8pPr>
            <a:lvl9pPr lvl="8" rtl="0" algn="ctr">
              <a:spcBef>
                <a:spcPts val="0"/>
              </a:spcBef>
              <a:spcAft>
                <a:spcPts val="0"/>
              </a:spcAft>
              <a:buClr>
                <a:srgbClr val="FFFFFF"/>
              </a:buClr>
              <a:buSzPts val="1400"/>
              <a:buFont typeface="Open Sans"/>
              <a:buNone/>
              <a:defRPr>
                <a:solidFill>
                  <a:srgbClr val="FFFFFF"/>
                </a:solidFill>
                <a:highlight>
                  <a:srgbClr val="FFB711"/>
                </a:highlight>
                <a:latin typeface="Open Sans"/>
                <a:ea typeface="Open Sans"/>
                <a:cs typeface="Open Sans"/>
                <a:sym typeface="Open Sans"/>
              </a:defRPr>
            </a:lvl9pPr>
          </a:lstStyle>
          <a:p/>
        </p:txBody>
      </p:sp>
      <p:sp>
        <p:nvSpPr>
          <p:cNvPr id="574" name="Google Shape;574;p9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Reviews">
  <p:cSld name="CUSTOM_8">
    <p:spTree>
      <p:nvGrpSpPr>
        <p:cNvPr id="575" name="Shape 575"/>
        <p:cNvGrpSpPr/>
        <p:nvPr/>
      </p:nvGrpSpPr>
      <p:grpSpPr>
        <a:xfrm>
          <a:off x="0" y="0"/>
          <a:ext cx="0" cy="0"/>
          <a:chOff x="0" y="0"/>
          <a:chExt cx="0" cy="0"/>
        </a:xfrm>
      </p:grpSpPr>
      <p:sp>
        <p:nvSpPr>
          <p:cNvPr id="576" name="Google Shape;576;p98"/>
          <p:cNvSpPr txBox="1"/>
          <p:nvPr>
            <p:ph type="title"/>
          </p:nvPr>
        </p:nvSpPr>
        <p:spPr>
          <a:xfrm>
            <a:off x="4914900" y="540000"/>
            <a:ext cx="3162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577" name="Google Shape;577;p98"/>
          <p:cNvSpPr txBox="1"/>
          <p:nvPr>
            <p:ph hasCustomPrompt="1" idx="2" type="title"/>
          </p:nvPr>
        </p:nvSpPr>
        <p:spPr>
          <a:xfrm>
            <a:off x="4914900" y="1375875"/>
            <a:ext cx="781200" cy="72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B711"/>
              </a:buClr>
              <a:buSzPts val="6000"/>
              <a:buNone/>
              <a:defRPr sz="6000">
                <a:solidFill>
                  <a:srgbClr val="FFB711"/>
                </a:solidFill>
              </a:defRPr>
            </a:lvl1pPr>
            <a:lvl2pPr lvl="1" rtl="0" algn="ctr">
              <a:spcBef>
                <a:spcPts val="0"/>
              </a:spcBef>
              <a:spcAft>
                <a:spcPts val="0"/>
              </a:spcAft>
              <a:buClr>
                <a:srgbClr val="FFB711"/>
              </a:buClr>
              <a:buSzPts val="6000"/>
              <a:buNone/>
              <a:defRPr sz="6000">
                <a:solidFill>
                  <a:srgbClr val="FFB711"/>
                </a:solidFill>
              </a:defRPr>
            </a:lvl2pPr>
            <a:lvl3pPr lvl="2" rtl="0" algn="ctr">
              <a:spcBef>
                <a:spcPts val="0"/>
              </a:spcBef>
              <a:spcAft>
                <a:spcPts val="0"/>
              </a:spcAft>
              <a:buClr>
                <a:srgbClr val="FFB711"/>
              </a:buClr>
              <a:buSzPts val="6000"/>
              <a:buNone/>
              <a:defRPr sz="6000">
                <a:solidFill>
                  <a:srgbClr val="FFB711"/>
                </a:solidFill>
              </a:defRPr>
            </a:lvl3pPr>
            <a:lvl4pPr lvl="3" rtl="0" algn="ctr">
              <a:spcBef>
                <a:spcPts val="0"/>
              </a:spcBef>
              <a:spcAft>
                <a:spcPts val="0"/>
              </a:spcAft>
              <a:buClr>
                <a:srgbClr val="FFB711"/>
              </a:buClr>
              <a:buSzPts val="6000"/>
              <a:buNone/>
              <a:defRPr sz="6000">
                <a:solidFill>
                  <a:srgbClr val="FFB711"/>
                </a:solidFill>
              </a:defRPr>
            </a:lvl4pPr>
            <a:lvl5pPr lvl="4" rtl="0" algn="ctr">
              <a:spcBef>
                <a:spcPts val="0"/>
              </a:spcBef>
              <a:spcAft>
                <a:spcPts val="0"/>
              </a:spcAft>
              <a:buClr>
                <a:srgbClr val="FFB711"/>
              </a:buClr>
              <a:buSzPts val="6000"/>
              <a:buNone/>
              <a:defRPr sz="6000">
                <a:solidFill>
                  <a:srgbClr val="FFB711"/>
                </a:solidFill>
              </a:defRPr>
            </a:lvl5pPr>
            <a:lvl6pPr lvl="5" rtl="0" algn="ctr">
              <a:spcBef>
                <a:spcPts val="0"/>
              </a:spcBef>
              <a:spcAft>
                <a:spcPts val="0"/>
              </a:spcAft>
              <a:buClr>
                <a:srgbClr val="FFB711"/>
              </a:buClr>
              <a:buSzPts val="6000"/>
              <a:buNone/>
              <a:defRPr sz="6000">
                <a:solidFill>
                  <a:srgbClr val="FFB711"/>
                </a:solidFill>
              </a:defRPr>
            </a:lvl6pPr>
            <a:lvl7pPr lvl="6" rtl="0" algn="ctr">
              <a:spcBef>
                <a:spcPts val="0"/>
              </a:spcBef>
              <a:spcAft>
                <a:spcPts val="0"/>
              </a:spcAft>
              <a:buClr>
                <a:srgbClr val="FFB711"/>
              </a:buClr>
              <a:buSzPts val="6000"/>
              <a:buNone/>
              <a:defRPr sz="6000">
                <a:solidFill>
                  <a:srgbClr val="FFB711"/>
                </a:solidFill>
              </a:defRPr>
            </a:lvl7pPr>
            <a:lvl8pPr lvl="7" rtl="0" algn="ctr">
              <a:spcBef>
                <a:spcPts val="0"/>
              </a:spcBef>
              <a:spcAft>
                <a:spcPts val="0"/>
              </a:spcAft>
              <a:buClr>
                <a:srgbClr val="FFB711"/>
              </a:buClr>
              <a:buSzPts val="6000"/>
              <a:buNone/>
              <a:defRPr sz="6000">
                <a:solidFill>
                  <a:srgbClr val="FFB711"/>
                </a:solidFill>
              </a:defRPr>
            </a:lvl8pPr>
            <a:lvl9pPr lvl="8" rtl="0" algn="ctr">
              <a:spcBef>
                <a:spcPts val="0"/>
              </a:spcBef>
              <a:spcAft>
                <a:spcPts val="0"/>
              </a:spcAft>
              <a:buClr>
                <a:srgbClr val="FFB711"/>
              </a:buClr>
              <a:buSzPts val="6000"/>
              <a:buNone/>
              <a:defRPr sz="6000">
                <a:solidFill>
                  <a:srgbClr val="FFB711"/>
                </a:solidFill>
              </a:defRPr>
            </a:lvl9pPr>
          </a:lstStyle>
          <a:p>
            <a:r>
              <a:t>xx%</a:t>
            </a:r>
          </a:p>
        </p:txBody>
      </p:sp>
      <p:sp>
        <p:nvSpPr>
          <p:cNvPr id="578" name="Google Shape;578;p98"/>
          <p:cNvSpPr txBox="1"/>
          <p:nvPr>
            <p:ph hasCustomPrompt="1" idx="3" type="title"/>
          </p:nvPr>
        </p:nvSpPr>
        <p:spPr>
          <a:xfrm>
            <a:off x="4914900" y="2490300"/>
            <a:ext cx="781200" cy="72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B711"/>
              </a:buClr>
              <a:buSzPts val="6000"/>
              <a:buNone/>
              <a:defRPr sz="6000">
                <a:solidFill>
                  <a:srgbClr val="FFB711"/>
                </a:solidFill>
              </a:defRPr>
            </a:lvl1pPr>
            <a:lvl2pPr lvl="1" rtl="0" algn="ctr">
              <a:spcBef>
                <a:spcPts val="0"/>
              </a:spcBef>
              <a:spcAft>
                <a:spcPts val="0"/>
              </a:spcAft>
              <a:buClr>
                <a:srgbClr val="FFB711"/>
              </a:buClr>
              <a:buSzPts val="6000"/>
              <a:buNone/>
              <a:defRPr sz="6000">
                <a:solidFill>
                  <a:srgbClr val="FFB711"/>
                </a:solidFill>
              </a:defRPr>
            </a:lvl2pPr>
            <a:lvl3pPr lvl="2" rtl="0" algn="ctr">
              <a:spcBef>
                <a:spcPts val="0"/>
              </a:spcBef>
              <a:spcAft>
                <a:spcPts val="0"/>
              </a:spcAft>
              <a:buClr>
                <a:srgbClr val="FFB711"/>
              </a:buClr>
              <a:buSzPts val="6000"/>
              <a:buNone/>
              <a:defRPr sz="6000">
                <a:solidFill>
                  <a:srgbClr val="FFB711"/>
                </a:solidFill>
              </a:defRPr>
            </a:lvl3pPr>
            <a:lvl4pPr lvl="3" rtl="0" algn="ctr">
              <a:spcBef>
                <a:spcPts val="0"/>
              </a:spcBef>
              <a:spcAft>
                <a:spcPts val="0"/>
              </a:spcAft>
              <a:buClr>
                <a:srgbClr val="FFB711"/>
              </a:buClr>
              <a:buSzPts val="6000"/>
              <a:buNone/>
              <a:defRPr sz="6000">
                <a:solidFill>
                  <a:srgbClr val="FFB711"/>
                </a:solidFill>
              </a:defRPr>
            </a:lvl4pPr>
            <a:lvl5pPr lvl="4" rtl="0" algn="ctr">
              <a:spcBef>
                <a:spcPts val="0"/>
              </a:spcBef>
              <a:spcAft>
                <a:spcPts val="0"/>
              </a:spcAft>
              <a:buClr>
                <a:srgbClr val="FFB711"/>
              </a:buClr>
              <a:buSzPts val="6000"/>
              <a:buNone/>
              <a:defRPr sz="6000">
                <a:solidFill>
                  <a:srgbClr val="FFB711"/>
                </a:solidFill>
              </a:defRPr>
            </a:lvl5pPr>
            <a:lvl6pPr lvl="5" rtl="0" algn="ctr">
              <a:spcBef>
                <a:spcPts val="0"/>
              </a:spcBef>
              <a:spcAft>
                <a:spcPts val="0"/>
              </a:spcAft>
              <a:buClr>
                <a:srgbClr val="FFB711"/>
              </a:buClr>
              <a:buSzPts val="6000"/>
              <a:buNone/>
              <a:defRPr sz="6000">
                <a:solidFill>
                  <a:srgbClr val="FFB711"/>
                </a:solidFill>
              </a:defRPr>
            </a:lvl6pPr>
            <a:lvl7pPr lvl="6" rtl="0" algn="ctr">
              <a:spcBef>
                <a:spcPts val="0"/>
              </a:spcBef>
              <a:spcAft>
                <a:spcPts val="0"/>
              </a:spcAft>
              <a:buClr>
                <a:srgbClr val="FFB711"/>
              </a:buClr>
              <a:buSzPts val="6000"/>
              <a:buNone/>
              <a:defRPr sz="6000">
                <a:solidFill>
                  <a:srgbClr val="FFB711"/>
                </a:solidFill>
              </a:defRPr>
            </a:lvl7pPr>
            <a:lvl8pPr lvl="7" rtl="0" algn="ctr">
              <a:spcBef>
                <a:spcPts val="0"/>
              </a:spcBef>
              <a:spcAft>
                <a:spcPts val="0"/>
              </a:spcAft>
              <a:buClr>
                <a:srgbClr val="FFB711"/>
              </a:buClr>
              <a:buSzPts val="6000"/>
              <a:buNone/>
              <a:defRPr sz="6000">
                <a:solidFill>
                  <a:srgbClr val="FFB711"/>
                </a:solidFill>
              </a:defRPr>
            </a:lvl8pPr>
            <a:lvl9pPr lvl="8" rtl="0" algn="ctr">
              <a:spcBef>
                <a:spcPts val="0"/>
              </a:spcBef>
              <a:spcAft>
                <a:spcPts val="0"/>
              </a:spcAft>
              <a:buClr>
                <a:srgbClr val="FFB711"/>
              </a:buClr>
              <a:buSzPts val="6000"/>
              <a:buNone/>
              <a:defRPr sz="6000">
                <a:solidFill>
                  <a:srgbClr val="FFB711"/>
                </a:solidFill>
              </a:defRPr>
            </a:lvl9pPr>
          </a:lstStyle>
          <a:p>
            <a:r>
              <a:t>xx%</a:t>
            </a:r>
          </a:p>
        </p:txBody>
      </p:sp>
      <p:sp>
        <p:nvSpPr>
          <p:cNvPr id="579" name="Google Shape;579;p98"/>
          <p:cNvSpPr txBox="1"/>
          <p:nvPr>
            <p:ph hasCustomPrompt="1" idx="4" type="title"/>
          </p:nvPr>
        </p:nvSpPr>
        <p:spPr>
          <a:xfrm>
            <a:off x="4914900" y="3604725"/>
            <a:ext cx="781200" cy="72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B711"/>
              </a:buClr>
              <a:buSzPts val="6000"/>
              <a:buNone/>
              <a:defRPr sz="6000">
                <a:solidFill>
                  <a:srgbClr val="FFB711"/>
                </a:solidFill>
              </a:defRPr>
            </a:lvl1pPr>
            <a:lvl2pPr lvl="1" rtl="0" algn="ctr">
              <a:spcBef>
                <a:spcPts val="0"/>
              </a:spcBef>
              <a:spcAft>
                <a:spcPts val="0"/>
              </a:spcAft>
              <a:buClr>
                <a:srgbClr val="FFB711"/>
              </a:buClr>
              <a:buSzPts val="6000"/>
              <a:buNone/>
              <a:defRPr sz="6000">
                <a:solidFill>
                  <a:srgbClr val="FFB711"/>
                </a:solidFill>
              </a:defRPr>
            </a:lvl2pPr>
            <a:lvl3pPr lvl="2" rtl="0" algn="ctr">
              <a:spcBef>
                <a:spcPts val="0"/>
              </a:spcBef>
              <a:spcAft>
                <a:spcPts val="0"/>
              </a:spcAft>
              <a:buClr>
                <a:srgbClr val="FFB711"/>
              </a:buClr>
              <a:buSzPts val="6000"/>
              <a:buNone/>
              <a:defRPr sz="6000">
                <a:solidFill>
                  <a:srgbClr val="FFB711"/>
                </a:solidFill>
              </a:defRPr>
            </a:lvl3pPr>
            <a:lvl4pPr lvl="3" rtl="0" algn="ctr">
              <a:spcBef>
                <a:spcPts val="0"/>
              </a:spcBef>
              <a:spcAft>
                <a:spcPts val="0"/>
              </a:spcAft>
              <a:buClr>
                <a:srgbClr val="FFB711"/>
              </a:buClr>
              <a:buSzPts val="6000"/>
              <a:buNone/>
              <a:defRPr sz="6000">
                <a:solidFill>
                  <a:srgbClr val="FFB711"/>
                </a:solidFill>
              </a:defRPr>
            </a:lvl4pPr>
            <a:lvl5pPr lvl="4" rtl="0" algn="ctr">
              <a:spcBef>
                <a:spcPts val="0"/>
              </a:spcBef>
              <a:spcAft>
                <a:spcPts val="0"/>
              </a:spcAft>
              <a:buClr>
                <a:srgbClr val="FFB711"/>
              </a:buClr>
              <a:buSzPts val="6000"/>
              <a:buNone/>
              <a:defRPr sz="6000">
                <a:solidFill>
                  <a:srgbClr val="FFB711"/>
                </a:solidFill>
              </a:defRPr>
            </a:lvl5pPr>
            <a:lvl6pPr lvl="5" rtl="0" algn="ctr">
              <a:spcBef>
                <a:spcPts val="0"/>
              </a:spcBef>
              <a:spcAft>
                <a:spcPts val="0"/>
              </a:spcAft>
              <a:buClr>
                <a:srgbClr val="FFB711"/>
              </a:buClr>
              <a:buSzPts val="6000"/>
              <a:buNone/>
              <a:defRPr sz="6000">
                <a:solidFill>
                  <a:srgbClr val="FFB711"/>
                </a:solidFill>
              </a:defRPr>
            </a:lvl6pPr>
            <a:lvl7pPr lvl="6" rtl="0" algn="ctr">
              <a:spcBef>
                <a:spcPts val="0"/>
              </a:spcBef>
              <a:spcAft>
                <a:spcPts val="0"/>
              </a:spcAft>
              <a:buClr>
                <a:srgbClr val="FFB711"/>
              </a:buClr>
              <a:buSzPts val="6000"/>
              <a:buNone/>
              <a:defRPr sz="6000">
                <a:solidFill>
                  <a:srgbClr val="FFB711"/>
                </a:solidFill>
              </a:defRPr>
            </a:lvl7pPr>
            <a:lvl8pPr lvl="7" rtl="0" algn="ctr">
              <a:spcBef>
                <a:spcPts val="0"/>
              </a:spcBef>
              <a:spcAft>
                <a:spcPts val="0"/>
              </a:spcAft>
              <a:buClr>
                <a:srgbClr val="FFB711"/>
              </a:buClr>
              <a:buSzPts val="6000"/>
              <a:buNone/>
              <a:defRPr sz="6000">
                <a:solidFill>
                  <a:srgbClr val="FFB711"/>
                </a:solidFill>
              </a:defRPr>
            </a:lvl8pPr>
            <a:lvl9pPr lvl="8" rtl="0" algn="ctr">
              <a:spcBef>
                <a:spcPts val="0"/>
              </a:spcBef>
              <a:spcAft>
                <a:spcPts val="0"/>
              </a:spcAft>
              <a:buClr>
                <a:srgbClr val="FFB711"/>
              </a:buClr>
              <a:buSzPts val="6000"/>
              <a:buNone/>
              <a:defRPr sz="6000">
                <a:solidFill>
                  <a:srgbClr val="FFB711"/>
                </a:solidFill>
              </a:defRPr>
            </a:lvl9pPr>
          </a:lstStyle>
          <a:p>
            <a:r>
              <a:t>xx%</a:t>
            </a:r>
          </a:p>
        </p:txBody>
      </p:sp>
      <p:sp>
        <p:nvSpPr>
          <p:cNvPr id="580" name="Google Shape;580;p98"/>
          <p:cNvSpPr txBox="1"/>
          <p:nvPr>
            <p:ph idx="1" type="subTitle"/>
          </p:nvPr>
        </p:nvSpPr>
        <p:spPr>
          <a:xfrm>
            <a:off x="5855250" y="3765925"/>
            <a:ext cx="2566200" cy="3999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81" name="Google Shape;581;p98"/>
          <p:cNvSpPr txBox="1"/>
          <p:nvPr>
            <p:ph idx="5" type="subTitle"/>
          </p:nvPr>
        </p:nvSpPr>
        <p:spPr>
          <a:xfrm>
            <a:off x="5868150" y="4247025"/>
            <a:ext cx="2566200" cy="2298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Montserrat"/>
              <a:buNone/>
              <a:defRPr b="1" sz="1200">
                <a:latin typeface="Montserrat"/>
                <a:ea typeface="Montserrat"/>
                <a:cs typeface="Montserrat"/>
                <a:sym typeface="Montserrat"/>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82" name="Google Shape;582;p98"/>
          <p:cNvSpPr txBox="1"/>
          <p:nvPr>
            <p:ph idx="6" type="subTitle"/>
          </p:nvPr>
        </p:nvSpPr>
        <p:spPr>
          <a:xfrm>
            <a:off x="5855250" y="2650675"/>
            <a:ext cx="2566200" cy="3999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83" name="Google Shape;583;p98"/>
          <p:cNvSpPr txBox="1"/>
          <p:nvPr>
            <p:ph idx="7" type="subTitle"/>
          </p:nvPr>
        </p:nvSpPr>
        <p:spPr>
          <a:xfrm>
            <a:off x="5868150" y="3128363"/>
            <a:ext cx="2566200" cy="2298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Montserrat"/>
              <a:buNone/>
              <a:defRPr b="1" sz="1200">
                <a:latin typeface="Montserrat"/>
                <a:ea typeface="Montserrat"/>
                <a:cs typeface="Montserrat"/>
                <a:sym typeface="Montserrat"/>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84" name="Google Shape;584;p98"/>
          <p:cNvSpPr txBox="1"/>
          <p:nvPr>
            <p:ph idx="8" type="subTitle"/>
          </p:nvPr>
        </p:nvSpPr>
        <p:spPr>
          <a:xfrm>
            <a:off x="5855250" y="1535425"/>
            <a:ext cx="2566200" cy="3999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85" name="Google Shape;585;p98"/>
          <p:cNvSpPr txBox="1"/>
          <p:nvPr>
            <p:ph idx="9" type="subTitle"/>
          </p:nvPr>
        </p:nvSpPr>
        <p:spPr>
          <a:xfrm>
            <a:off x="5868150" y="2005638"/>
            <a:ext cx="2566200" cy="2298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Montserrat"/>
              <a:buNone/>
              <a:defRPr b="1" sz="1200">
                <a:latin typeface="Montserrat"/>
                <a:ea typeface="Montserrat"/>
                <a:cs typeface="Montserrat"/>
                <a:sym typeface="Montserrat"/>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86" name="Google Shape;586;p9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numbers">
  <p:cSld name="CUSTOM_9">
    <p:spTree>
      <p:nvGrpSpPr>
        <p:cNvPr id="587" name="Shape 587"/>
        <p:cNvGrpSpPr/>
        <p:nvPr/>
      </p:nvGrpSpPr>
      <p:grpSpPr>
        <a:xfrm>
          <a:off x="0" y="0"/>
          <a:ext cx="0" cy="0"/>
          <a:chOff x="0" y="0"/>
          <a:chExt cx="0" cy="0"/>
        </a:xfrm>
      </p:grpSpPr>
      <p:sp>
        <p:nvSpPr>
          <p:cNvPr id="588" name="Google Shape;588;p99"/>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589" name="Google Shape;589;p99"/>
          <p:cNvSpPr txBox="1"/>
          <p:nvPr>
            <p:ph hasCustomPrompt="1" idx="2" type="title"/>
          </p:nvPr>
        </p:nvSpPr>
        <p:spPr>
          <a:xfrm>
            <a:off x="720000" y="3657600"/>
            <a:ext cx="1284300" cy="72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B711"/>
              </a:buClr>
              <a:buSzPts val="3500"/>
              <a:buNone/>
              <a:defRPr sz="3500">
                <a:solidFill>
                  <a:srgbClr val="FFB711"/>
                </a:solidFill>
              </a:defRPr>
            </a:lvl1pPr>
            <a:lvl2pPr lvl="1" rtl="0" algn="ctr">
              <a:spcBef>
                <a:spcPts val="0"/>
              </a:spcBef>
              <a:spcAft>
                <a:spcPts val="0"/>
              </a:spcAft>
              <a:buClr>
                <a:srgbClr val="FFB711"/>
              </a:buClr>
              <a:buSzPts val="3500"/>
              <a:buNone/>
              <a:defRPr sz="3500">
                <a:solidFill>
                  <a:srgbClr val="FFB711"/>
                </a:solidFill>
              </a:defRPr>
            </a:lvl2pPr>
            <a:lvl3pPr lvl="2" rtl="0" algn="ctr">
              <a:spcBef>
                <a:spcPts val="0"/>
              </a:spcBef>
              <a:spcAft>
                <a:spcPts val="0"/>
              </a:spcAft>
              <a:buClr>
                <a:srgbClr val="FFB711"/>
              </a:buClr>
              <a:buSzPts val="3500"/>
              <a:buNone/>
              <a:defRPr sz="3500">
                <a:solidFill>
                  <a:srgbClr val="FFB711"/>
                </a:solidFill>
              </a:defRPr>
            </a:lvl3pPr>
            <a:lvl4pPr lvl="3" rtl="0" algn="ctr">
              <a:spcBef>
                <a:spcPts val="0"/>
              </a:spcBef>
              <a:spcAft>
                <a:spcPts val="0"/>
              </a:spcAft>
              <a:buClr>
                <a:srgbClr val="FFB711"/>
              </a:buClr>
              <a:buSzPts val="3500"/>
              <a:buNone/>
              <a:defRPr sz="3500">
                <a:solidFill>
                  <a:srgbClr val="FFB711"/>
                </a:solidFill>
              </a:defRPr>
            </a:lvl4pPr>
            <a:lvl5pPr lvl="4" rtl="0" algn="ctr">
              <a:spcBef>
                <a:spcPts val="0"/>
              </a:spcBef>
              <a:spcAft>
                <a:spcPts val="0"/>
              </a:spcAft>
              <a:buClr>
                <a:srgbClr val="FFB711"/>
              </a:buClr>
              <a:buSzPts val="3500"/>
              <a:buNone/>
              <a:defRPr sz="3500">
                <a:solidFill>
                  <a:srgbClr val="FFB711"/>
                </a:solidFill>
              </a:defRPr>
            </a:lvl5pPr>
            <a:lvl6pPr lvl="5" rtl="0" algn="ctr">
              <a:spcBef>
                <a:spcPts val="0"/>
              </a:spcBef>
              <a:spcAft>
                <a:spcPts val="0"/>
              </a:spcAft>
              <a:buClr>
                <a:srgbClr val="FFB711"/>
              </a:buClr>
              <a:buSzPts val="3500"/>
              <a:buNone/>
              <a:defRPr sz="3500">
                <a:solidFill>
                  <a:srgbClr val="FFB711"/>
                </a:solidFill>
              </a:defRPr>
            </a:lvl6pPr>
            <a:lvl7pPr lvl="6" rtl="0" algn="ctr">
              <a:spcBef>
                <a:spcPts val="0"/>
              </a:spcBef>
              <a:spcAft>
                <a:spcPts val="0"/>
              </a:spcAft>
              <a:buClr>
                <a:srgbClr val="FFB711"/>
              </a:buClr>
              <a:buSzPts val="3500"/>
              <a:buNone/>
              <a:defRPr sz="3500">
                <a:solidFill>
                  <a:srgbClr val="FFB711"/>
                </a:solidFill>
              </a:defRPr>
            </a:lvl7pPr>
            <a:lvl8pPr lvl="7" rtl="0" algn="ctr">
              <a:spcBef>
                <a:spcPts val="0"/>
              </a:spcBef>
              <a:spcAft>
                <a:spcPts val="0"/>
              </a:spcAft>
              <a:buClr>
                <a:srgbClr val="FFB711"/>
              </a:buClr>
              <a:buSzPts val="3500"/>
              <a:buNone/>
              <a:defRPr sz="3500">
                <a:solidFill>
                  <a:srgbClr val="FFB711"/>
                </a:solidFill>
              </a:defRPr>
            </a:lvl8pPr>
            <a:lvl9pPr lvl="8" rtl="0" algn="ctr">
              <a:spcBef>
                <a:spcPts val="0"/>
              </a:spcBef>
              <a:spcAft>
                <a:spcPts val="0"/>
              </a:spcAft>
              <a:buClr>
                <a:srgbClr val="FFB711"/>
              </a:buClr>
              <a:buSzPts val="3500"/>
              <a:buNone/>
              <a:defRPr sz="3500">
                <a:solidFill>
                  <a:srgbClr val="FFB711"/>
                </a:solidFill>
              </a:defRPr>
            </a:lvl9pPr>
          </a:lstStyle>
          <a:p>
            <a:r>
              <a:t>xx%</a:t>
            </a:r>
          </a:p>
        </p:txBody>
      </p:sp>
      <p:sp>
        <p:nvSpPr>
          <p:cNvPr id="590" name="Google Shape;590;p99"/>
          <p:cNvSpPr txBox="1"/>
          <p:nvPr>
            <p:ph idx="1" type="subTitle"/>
          </p:nvPr>
        </p:nvSpPr>
        <p:spPr>
          <a:xfrm>
            <a:off x="2080500" y="3546000"/>
            <a:ext cx="2196000" cy="381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2pPr>
            <a:lvl3pPr lvl="2"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3pPr>
            <a:lvl4pPr lvl="3"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4pPr>
            <a:lvl5pPr lvl="4"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5pPr>
            <a:lvl6pPr lvl="5"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6pPr>
            <a:lvl7pPr lvl="6"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7pPr>
            <a:lvl8pPr lvl="7"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8pPr>
            <a:lvl9pPr lvl="8" rtl="0">
              <a:spcBef>
                <a:spcPts val="1600"/>
              </a:spcBef>
              <a:spcAft>
                <a:spcPts val="1600"/>
              </a:spcAft>
              <a:buSzPts val="1400"/>
              <a:buFont typeface="Montserrat ExtraBold"/>
              <a:buNone/>
              <a:defRPr>
                <a:latin typeface="Montserrat ExtraBold"/>
                <a:ea typeface="Montserrat ExtraBold"/>
                <a:cs typeface="Montserrat ExtraBold"/>
                <a:sym typeface="Montserrat ExtraBold"/>
              </a:defRPr>
            </a:lvl9pPr>
          </a:lstStyle>
          <a:p/>
        </p:txBody>
      </p:sp>
      <p:sp>
        <p:nvSpPr>
          <p:cNvPr id="591" name="Google Shape;591;p99"/>
          <p:cNvSpPr txBox="1"/>
          <p:nvPr>
            <p:ph hasCustomPrompt="1" idx="3" type="title"/>
          </p:nvPr>
        </p:nvSpPr>
        <p:spPr>
          <a:xfrm>
            <a:off x="4868700" y="3657600"/>
            <a:ext cx="1285200" cy="72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B711"/>
              </a:buClr>
              <a:buSzPts val="3500"/>
              <a:buNone/>
              <a:defRPr sz="3500">
                <a:solidFill>
                  <a:srgbClr val="FFB711"/>
                </a:solidFill>
              </a:defRPr>
            </a:lvl1pPr>
            <a:lvl2pPr lvl="1" rtl="0" algn="ctr">
              <a:spcBef>
                <a:spcPts val="0"/>
              </a:spcBef>
              <a:spcAft>
                <a:spcPts val="0"/>
              </a:spcAft>
              <a:buClr>
                <a:srgbClr val="FFB711"/>
              </a:buClr>
              <a:buSzPts val="3500"/>
              <a:buNone/>
              <a:defRPr sz="3500">
                <a:solidFill>
                  <a:srgbClr val="FFB711"/>
                </a:solidFill>
              </a:defRPr>
            </a:lvl2pPr>
            <a:lvl3pPr lvl="2" rtl="0" algn="ctr">
              <a:spcBef>
                <a:spcPts val="0"/>
              </a:spcBef>
              <a:spcAft>
                <a:spcPts val="0"/>
              </a:spcAft>
              <a:buClr>
                <a:srgbClr val="FFB711"/>
              </a:buClr>
              <a:buSzPts val="3500"/>
              <a:buNone/>
              <a:defRPr sz="3500">
                <a:solidFill>
                  <a:srgbClr val="FFB711"/>
                </a:solidFill>
              </a:defRPr>
            </a:lvl3pPr>
            <a:lvl4pPr lvl="3" rtl="0" algn="ctr">
              <a:spcBef>
                <a:spcPts val="0"/>
              </a:spcBef>
              <a:spcAft>
                <a:spcPts val="0"/>
              </a:spcAft>
              <a:buClr>
                <a:srgbClr val="FFB711"/>
              </a:buClr>
              <a:buSzPts val="3500"/>
              <a:buNone/>
              <a:defRPr sz="3500">
                <a:solidFill>
                  <a:srgbClr val="FFB711"/>
                </a:solidFill>
              </a:defRPr>
            </a:lvl4pPr>
            <a:lvl5pPr lvl="4" rtl="0" algn="ctr">
              <a:spcBef>
                <a:spcPts val="0"/>
              </a:spcBef>
              <a:spcAft>
                <a:spcPts val="0"/>
              </a:spcAft>
              <a:buClr>
                <a:srgbClr val="FFB711"/>
              </a:buClr>
              <a:buSzPts val="3500"/>
              <a:buNone/>
              <a:defRPr sz="3500">
                <a:solidFill>
                  <a:srgbClr val="FFB711"/>
                </a:solidFill>
              </a:defRPr>
            </a:lvl5pPr>
            <a:lvl6pPr lvl="5" rtl="0" algn="ctr">
              <a:spcBef>
                <a:spcPts val="0"/>
              </a:spcBef>
              <a:spcAft>
                <a:spcPts val="0"/>
              </a:spcAft>
              <a:buClr>
                <a:srgbClr val="FFB711"/>
              </a:buClr>
              <a:buSzPts val="3500"/>
              <a:buNone/>
              <a:defRPr sz="3500">
                <a:solidFill>
                  <a:srgbClr val="FFB711"/>
                </a:solidFill>
              </a:defRPr>
            </a:lvl6pPr>
            <a:lvl7pPr lvl="6" rtl="0" algn="ctr">
              <a:spcBef>
                <a:spcPts val="0"/>
              </a:spcBef>
              <a:spcAft>
                <a:spcPts val="0"/>
              </a:spcAft>
              <a:buClr>
                <a:srgbClr val="FFB711"/>
              </a:buClr>
              <a:buSzPts val="3500"/>
              <a:buNone/>
              <a:defRPr sz="3500">
                <a:solidFill>
                  <a:srgbClr val="FFB711"/>
                </a:solidFill>
              </a:defRPr>
            </a:lvl7pPr>
            <a:lvl8pPr lvl="7" rtl="0" algn="ctr">
              <a:spcBef>
                <a:spcPts val="0"/>
              </a:spcBef>
              <a:spcAft>
                <a:spcPts val="0"/>
              </a:spcAft>
              <a:buClr>
                <a:srgbClr val="FFB711"/>
              </a:buClr>
              <a:buSzPts val="3500"/>
              <a:buNone/>
              <a:defRPr sz="3500">
                <a:solidFill>
                  <a:srgbClr val="FFB711"/>
                </a:solidFill>
              </a:defRPr>
            </a:lvl8pPr>
            <a:lvl9pPr lvl="8" rtl="0" algn="ctr">
              <a:spcBef>
                <a:spcPts val="0"/>
              </a:spcBef>
              <a:spcAft>
                <a:spcPts val="0"/>
              </a:spcAft>
              <a:buClr>
                <a:srgbClr val="FFB711"/>
              </a:buClr>
              <a:buSzPts val="3500"/>
              <a:buNone/>
              <a:defRPr sz="3500">
                <a:solidFill>
                  <a:srgbClr val="FFB711"/>
                </a:solidFill>
              </a:defRPr>
            </a:lvl9pPr>
          </a:lstStyle>
          <a:p>
            <a:r>
              <a:t>xx%</a:t>
            </a:r>
          </a:p>
        </p:txBody>
      </p:sp>
      <p:sp>
        <p:nvSpPr>
          <p:cNvPr id="592" name="Google Shape;592;p99"/>
          <p:cNvSpPr txBox="1"/>
          <p:nvPr>
            <p:ph idx="4" type="subTitle"/>
          </p:nvPr>
        </p:nvSpPr>
        <p:spPr>
          <a:xfrm>
            <a:off x="6229200" y="3546000"/>
            <a:ext cx="2194800" cy="381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Montserrat ExtraBold"/>
              <a:buNone/>
              <a:defRPr sz="1600">
                <a:latin typeface="Montserrat ExtraBold"/>
                <a:ea typeface="Montserrat ExtraBold"/>
                <a:cs typeface="Montserrat ExtraBold"/>
                <a:sym typeface="Montserrat ExtraBold"/>
              </a:defRPr>
            </a:lvl1pPr>
            <a:lvl2pPr lvl="1"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2pPr>
            <a:lvl3pPr lvl="2"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3pPr>
            <a:lvl4pPr lvl="3"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4pPr>
            <a:lvl5pPr lvl="4"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5pPr>
            <a:lvl6pPr lvl="5"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6pPr>
            <a:lvl7pPr lvl="6"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7pPr>
            <a:lvl8pPr lvl="7" rtl="0">
              <a:spcBef>
                <a:spcPts val="1600"/>
              </a:spcBef>
              <a:spcAft>
                <a:spcPts val="0"/>
              </a:spcAft>
              <a:buSzPts val="1400"/>
              <a:buFont typeface="Montserrat ExtraBold"/>
              <a:buNone/>
              <a:defRPr>
                <a:latin typeface="Montserrat ExtraBold"/>
                <a:ea typeface="Montserrat ExtraBold"/>
                <a:cs typeface="Montserrat ExtraBold"/>
                <a:sym typeface="Montserrat ExtraBold"/>
              </a:defRPr>
            </a:lvl8pPr>
            <a:lvl9pPr lvl="8" rtl="0">
              <a:spcBef>
                <a:spcPts val="1600"/>
              </a:spcBef>
              <a:spcAft>
                <a:spcPts val="1600"/>
              </a:spcAft>
              <a:buSzPts val="1400"/>
              <a:buFont typeface="Montserrat ExtraBold"/>
              <a:buNone/>
              <a:defRPr>
                <a:latin typeface="Montserrat ExtraBold"/>
                <a:ea typeface="Montserrat ExtraBold"/>
                <a:cs typeface="Montserrat ExtraBold"/>
                <a:sym typeface="Montserrat ExtraBold"/>
              </a:defRPr>
            </a:lvl9pPr>
          </a:lstStyle>
          <a:p/>
        </p:txBody>
      </p:sp>
      <p:sp>
        <p:nvSpPr>
          <p:cNvPr id="593" name="Google Shape;593;p99"/>
          <p:cNvSpPr txBox="1"/>
          <p:nvPr>
            <p:ph idx="5" type="subTitle"/>
          </p:nvPr>
        </p:nvSpPr>
        <p:spPr>
          <a:xfrm>
            <a:off x="2089325" y="3933600"/>
            <a:ext cx="2194800" cy="524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94" name="Google Shape;594;p99"/>
          <p:cNvSpPr txBox="1"/>
          <p:nvPr>
            <p:ph idx="6" type="subTitle"/>
          </p:nvPr>
        </p:nvSpPr>
        <p:spPr>
          <a:xfrm>
            <a:off x="6229200" y="3933600"/>
            <a:ext cx="2194800" cy="524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95" name="Google Shape;595;p9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text boxes">
  <p:cSld name="CUSTOM_9_1">
    <p:spTree>
      <p:nvGrpSpPr>
        <p:cNvPr id="596" name="Shape 596"/>
        <p:cNvGrpSpPr/>
        <p:nvPr/>
      </p:nvGrpSpPr>
      <p:grpSpPr>
        <a:xfrm>
          <a:off x="0" y="0"/>
          <a:ext cx="0" cy="0"/>
          <a:chOff x="0" y="0"/>
          <a:chExt cx="0" cy="0"/>
        </a:xfrm>
      </p:grpSpPr>
      <p:sp>
        <p:nvSpPr>
          <p:cNvPr id="597" name="Google Shape;597;p100"/>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598" name="Google Shape;598;p100"/>
          <p:cNvSpPr txBox="1"/>
          <p:nvPr>
            <p:ph hasCustomPrompt="1" idx="2" type="title"/>
          </p:nvPr>
        </p:nvSpPr>
        <p:spPr>
          <a:xfrm>
            <a:off x="866775" y="3196350"/>
            <a:ext cx="2430300" cy="406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500"/>
              <a:buNone/>
              <a:defRPr sz="1600">
                <a:solidFill>
                  <a:srgbClr val="000000"/>
                </a:solidFill>
              </a:defRPr>
            </a:lvl1pPr>
            <a:lvl2pPr lvl="1" rtl="0" algn="r">
              <a:spcBef>
                <a:spcPts val="0"/>
              </a:spcBef>
              <a:spcAft>
                <a:spcPts val="0"/>
              </a:spcAft>
              <a:buClr>
                <a:srgbClr val="000000"/>
              </a:buClr>
              <a:buSzPts val="2500"/>
              <a:buNone/>
              <a:defRPr sz="2500">
                <a:solidFill>
                  <a:srgbClr val="000000"/>
                </a:solidFill>
              </a:defRPr>
            </a:lvl2pPr>
            <a:lvl3pPr lvl="2" rtl="0" algn="r">
              <a:spcBef>
                <a:spcPts val="0"/>
              </a:spcBef>
              <a:spcAft>
                <a:spcPts val="0"/>
              </a:spcAft>
              <a:buClr>
                <a:srgbClr val="000000"/>
              </a:buClr>
              <a:buSzPts val="2500"/>
              <a:buNone/>
              <a:defRPr sz="2500">
                <a:solidFill>
                  <a:srgbClr val="000000"/>
                </a:solidFill>
              </a:defRPr>
            </a:lvl3pPr>
            <a:lvl4pPr lvl="3" rtl="0" algn="r">
              <a:spcBef>
                <a:spcPts val="0"/>
              </a:spcBef>
              <a:spcAft>
                <a:spcPts val="0"/>
              </a:spcAft>
              <a:buClr>
                <a:srgbClr val="000000"/>
              </a:buClr>
              <a:buSzPts val="2500"/>
              <a:buNone/>
              <a:defRPr sz="2500">
                <a:solidFill>
                  <a:srgbClr val="000000"/>
                </a:solidFill>
              </a:defRPr>
            </a:lvl4pPr>
            <a:lvl5pPr lvl="4" rtl="0" algn="r">
              <a:spcBef>
                <a:spcPts val="0"/>
              </a:spcBef>
              <a:spcAft>
                <a:spcPts val="0"/>
              </a:spcAft>
              <a:buClr>
                <a:srgbClr val="000000"/>
              </a:buClr>
              <a:buSzPts val="2500"/>
              <a:buNone/>
              <a:defRPr sz="2500">
                <a:solidFill>
                  <a:srgbClr val="000000"/>
                </a:solidFill>
              </a:defRPr>
            </a:lvl5pPr>
            <a:lvl6pPr lvl="5" rtl="0" algn="r">
              <a:spcBef>
                <a:spcPts val="0"/>
              </a:spcBef>
              <a:spcAft>
                <a:spcPts val="0"/>
              </a:spcAft>
              <a:buClr>
                <a:srgbClr val="000000"/>
              </a:buClr>
              <a:buSzPts val="2500"/>
              <a:buNone/>
              <a:defRPr sz="2500">
                <a:solidFill>
                  <a:srgbClr val="000000"/>
                </a:solidFill>
              </a:defRPr>
            </a:lvl6pPr>
            <a:lvl7pPr lvl="6" rtl="0" algn="r">
              <a:spcBef>
                <a:spcPts val="0"/>
              </a:spcBef>
              <a:spcAft>
                <a:spcPts val="0"/>
              </a:spcAft>
              <a:buClr>
                <a:srgbClr val="000000"/>
              </a:buClr>
              <a:buSzPts val="2500"/>
              <a:buNone/>
              <a:defRPr sz="2500">
                <a:solidFill>
                  <a:srgbClr val="000000"/>
                </a:solidFill>
              </a:defRPr>
            </a:lvl7pPr>
            <a:lvl8pPr lvl="7" rtl="0" algn="r">
              <a:spcBef>
                <a:spcPts val="0"/>
              </a:spcBef>
              <a:spcAft>
                <a:spcPts val="0"/>
              </a:spcAft>
              <a:buClr>
                <a:srgbClr val="000000"/>
              </a:buClr>
              <a:buSzPts val="2500"/>
              <a:buNone/>
              <a:defRPr sz="2500">
                <a:solidFill>
                  <a:srgbClr val="000000"/>
                </a:solidFill>
              </a:defRPr>
            </a:lvl8pPr>
            <a:lvl9pPr lvl="8" rtl="0" algn="r">
              <a:spcBef>
                <a:spcPts val="0"/>
              </a:spcBef>
              <a:spcAft>
                <a:spcPts val="0"/>
              </a:spcAft>
              <a:buClr>
                <a:srgbClr val="000000"/>
              </a:buClr>
              <a:buSzPts val="2500"/>
              <a:buNone/>
              <a:defRPr sz="2500">
                <a:solidFill>
                  <a:srgbClr val="000000"/>
                </a:solidFill>
              </a:defRPr>
            </a:lvl9pPr>
          </a:lstStyle>
          <a:p>
            <a:r>
              <a:t>xx%</a:t>
            </a:r>
          </a:p>
        </p:txBody>
      </p:sp>
      <p:sp>
        <p:nvSpPr>
          <p:cNvPr id="599" name="Google Shape;599;p100"/>
          <p:cNvSpPr txBox="1"/>
          <p:nvPr>
            <p:ph hasCustomPrompt="1" idx="3" type="title"/>
          </p:nvPr>
        </p:nvSpPr>
        <p:spPr>
          <a:xfrm>
            <a:off x="866775" y="1824750"/>
            <a:ext cx="2430300" cy="406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500"/>
              <a:buNone/>
              <a:defRPr sz="1600">
                <a:solidFill>
                  <a:srgbClr val="000000"/>
                </a:solidFill>
              </a:defRPr>
            </a:lvl1pPr>
            <a:lvl2pPr lvl="1" rtl="0" algn="r">
              <a:spcBef>
                <a:spcPts val="0"/>
              </a:spcBef>
              <a:spcAft>
                <a:spcPts val="0"/>
              </a:spcAft>
              <a:buClr>
                <a:srgbClr val="000000"/>
              </a:buClr>
              <a:buSzPts val="2500"/>
              <a:buNone/>
              <a:defRPr sz="2500">
                <a:solidFill>
                  <a:srgbClr val="000000"/>
                </a:solidFill>
              </a:defRPr>
            </a:lvl2pPr>
            <a:lvl3pPr lvl="2" rtl="0" algn="r">
              <a:spcBef>
                <a:spcPts val="0"/>
              </a:spcBef>
              <a:spcAft>
                <a:spcPts val="0"/>
              </a:spcAft>
              <a:buClr>
                <a:srgbClr val="000000"/>
              </a:buClr>
              <a:buSzPts val="2500"/>
              <a:buNone/>
              <a:defRPr sz="2500">
                <a:solidFill>
                  <a:srgbClr val="000000"/>
                </a:solidFill>
              </a:defRPr>
            </a:lvl3pPr>
            <a:lvl4pPr lvl="3" rtl="0" algn="r">
              <a:spcBef>
                <a:spcPts val="0"/>
              </a:spcBef>
              <a:spcAft>
                <a:spcPts val="0"/>
              </a:spcAft>
              <a:buClr>
                <a:srgbClr val="000000"/>
              </a:buClr>
              <a:buSzPts val="2500"/>
              <a:buNone/>
              <a:defRPr sz="2500">
                <a:solidFill>
                  <a:srgbClr val="000000"/>
                </a:solidFill>
              </a:defRPr>
            </a:lvl4pPr>
            <a:lvl5pPr lvl="4" rtl="0" algn="r">
              <a:spcBef>
                <a:spcPts val="0"/>
              </a:spcBef>
              <a:spcAft>
                <a:spcPts val="0"/>
              </a:spcAft>
              <a:buClr>
                <a:srgbClr val="000000"/>
              </a:buClr>
              <a:buSzPts val="2500"/>
              <a:buNone/>
              <a:defRPr sz="2500">
                <a:solidFill>
                  <a:srgbClr val="000000"/>
                </a:solidFill>
              </a:defRPr>
            </a:lvl5pPr>
            <a:lvl6pPr lvl="5" rtl="0" algn="r">
              <a:spcBef>
                <a:spcPts val="0"/>
              </a:spcBef>
              <a:spcAft>
                <a:spcPts val="0"/>
              </a:spcAft>
              <a:buClr>
                <a:srgbClr val="000000"/>
              </a:buClr>
              <a:buSzPts val="2500"/>
              <a:buNone/>
              <a:defRPr sz="2500">
                <a:solidFill>
                  <a:srgbClr val="000000"/>
                </a:solidFill>
              </a:defRPr>
            </a:lvl6pPr>
            <a:lvl7pPr lvl="6" rtl="0" algn="r">
              <a:spcBef>
                <a:spcPts val="0"/>
              </a:spcBef>
              <a:spcAft>
                <a:spcPts val="0"/>
              </a:spcAft>
              <a:buClr>
                <a:srgbClr val="000000"/>
              </a:buClr>
              <a:buSzPts val="2500"/>
              <a:buNone/>
              <a:defRPr sz="2500">
                <a:solidFill>
                  <a:srgbClr val="000000"/>
                </a:solidFill>
              </a:defRPr>
            </a:lvl7pPr>
            <a:lvl8pPr lvl="7" rtl="0" algn="r">
              <a:spcBef>
                <a:spcPts val="0"/>
              </a:spcBef>
              <a:spcAft>
                <a:spcPts val="0"/>
              </a:spcAft>
              <a:buClr>
                <a:srgbClr val="000000"/>
              </a:buClr>
              <a:buSzPts val="2500"/>
              <a:buNone/>
              <a:defRPr sz="2500">
                <a:solidFill>
                  <a:srgbClr val="000000"/>
                </a:solidFill>
              </a:defRPr>
            </a:lvl8pPr>
            <a:lvl9pPr lvl="8" rtl="0" algn="r">
              <a:spcBef>
                <a:spcPts val="0"/>
              </a:spcBef>
              <a:spcAft>
                <a:spcPts val="0"/>
              </a:spcAft>
              <a:buClr>
                <a:srgbClr val="000000"/>
              </a:buClr>
              <a:buSzPts val="2500"/>
              <a:buNone/>
              <a:defRPr sz="2500">
                <a:solidFill>
                  <a:srgbClr val="000000"/>
                </a:solidFill>
              </a:defRPr>
            </a:lvl9pPr>
          </a:lstStyle>
          <a:p>
            <a:r>
              <a:t>xx%</a:t>
            </a:r>
          </a:p>
        </p:txBody>
      </p:sp>
      <p:sp>
        <p:nvSpPr>
          <p:cNvPr id="600" name="Google Shape;600;p100"/>
          <p:cNvSpPr txBox="1"/>
          <p:nvPr>
            <p:ph idx="1" type="subTitle"/>
          </p:nvPr>
        </p:nvSpPr>
        <p:spPr>
          <a:xfrm>
            <a:off x="877000" y="2153800"/>
            <a:ext cx="2430300" cy="524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01" name="Google Shape;601;p100"/>
          <p:cNvSpPr txBox="1"/>
          <p:nvPr>
            <p:ph idx="4" type="subTitle"/>
          </p:nvPr>
        </p:nvSpPr>
        <p:spPr>
          <a:xfrm>
            <a:off x="877000" y="3526950"/>
            <a:ext cx="2430300" cy="524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02" name="Google Shape;602;p10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ercentages 2">
  <p:cSld name="CUSTOM_10">
    <p:spTree>
      <p:nvGrpSpPr>
        <p:cNvPr id="603" name="Shape 603"/>
        <p:cNvGrpSpPr/>
        <p:nvPr/>
      </p:nvGrpSpPr>
      <p:grpSpPr>
        <a:xfrm>
          <a:off x="0" y="0"/>
          <a:ext cx="0" cy="0"/>
          <a:chOff x="0" y="0"/>
          <a:chExt cx="0" cy="0"/>
        </a:xfrm>
      </p:grpSpPr>
      <p:sp>
        <p:nvSpPr>
          <p:cNvPr id="604" name="Google Shape;604;p101"/>
          <p:cNvSpPr txBox="1"/>
          <p:nvPr>
            <p:ph type="title"/>
          </p:nvPr>
        </p:nvSpPr>
        <p:spPr>
          <a:xfrm flipH="1">
            <a:off x="720000" y="540000"/>
            <a:ext cx="7704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605" name="Google Shape;605;p101"/>
          <p:cNvSpPr txBox="1"/>
          <p:nvPr>
            <p:ph hasCustomPrompt="1" idx="2" type="title"/>
          </p:nvPr>
        </p:nvSpPr>
        <p:spPr>
          <a:xfrm>
            <a:off x="5536500" y="2510550"/>
            <a:ext cx="2430300" cy="406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200"/>
              <a:buNone/>
              <a:defRPr sz="2200">
                <a:solidFill>
                  <a:srgbClr val="000000"/>
                </a:solidFill>
              </a:defRPr>
            </a:lvl1pPr>
            <a:lvl2pPr lvl="1" rtl="0" algn="r">
              <a:spcBef>
                <a:spcPts val="0"/>
              </a:spcBef>
              <a:spcAft>
                <a:spcPts val="0"/>
              </a:spcAft>
              <a:buClr>
                <a:srgbClr val="000000"/>
              </a:buClr>
              <a:buSzPts val="2200"/>
              <a:buNone/>
              <a:defRPr sz="2200">
                <a:solidFill>
                  <a:srgbClr val="000000"/>
                </a:solidFill>
              </a:defRPr>
            </a:lvl2pPr>
            <a:lvl3pPr lvl="2" rtl="0" algn="r">
              <a:spcBef>
                <a:spcPts val="0"/>
              </a:spcBef>
              <a:spcAft>
                <a:spcPts val="0"/>
              </a:spcAft>
              <a:buClr>
                <a:srgbClr val="000000"/>
              </a:buClr>
              <a:buSzPts val="2200"/>
              <a:buNone/>
              <a:defRPr sz="2200">
                <a:solidFill>
                  <a:srgbClr val="000000"/>
                </a:solidFill>
              </a:defRPr>
            </a:lvl3pPr>
            <a:lvl4pPr lvl="3" rtl="0" algn="r">
              <a:spcBef>
                <a:spcPts val="0"/>
              </a:spcBef>
              <a:spcAft>
                <a:spcPts val="0"/>
              </a:spcAft>
              <a:buClr>
                <a:srgbClr val="000000"/>
              </a:buClr>
              <a:buSzPts val="2200"/>
              <a:buNone/>
              <a:defRPr sz="2200">
                <a:solidFill>
                  <a:srgbClr val="000000"/>
                </a:solidFill>
              </a:defRPr>
            </a:lvl4pPr>
            <a:lvl5pPr lvl="4" rtl="0" algn="r">
              <a:spcBef>
                <a:spcPts val="0"/>
              </a:spcBef>
              <a:spcAft>
                <a:spcPts val="0"/>
              </a:spcAft>
              <a:buClr>
                <a:srgbClr val="000000"/>
              </a:buClr>
              <a:buSzPts val="2200"/>
              <a:buNone/>
              <a:defRPr sz="2200">
                <a:solidFill>
                  <a:srgbClr val="000000"/>
                </a:solidFill>
              </a:defRPr>
            </a:lvl5pPr>
            <a:lvl6pPr lvl="5" rtl="0" algn="r">
              <a:spcBef>
                <a:spcPts val="0"/>
              </a:spcBef>
              <a:spcAft>
                <a:spcPts val="0"/>
              </a:spcAft>
              <a:buClr>
                <a:srgbClr val="000000"/>
              </a:buClr>
              <a:buSzPts val="2200"/>
              <a:buNone/>
              <a:defRPr sz="2200">
                <a:solidFill>
                  <a:srgbClr val="000000"/>
                </a:solidFill>
              </a:defRPr>
            </a:lvl6pPr>
            <a:lvl7pPr lvl="6" rtl="0" algn="r">
              <a:spcBef>
                <a:spcPts val="0"/>
              </a:spcBef>
              <a:spcAft>
                <a:spcPts val="0"/>
              </a:spcAft>
              <a:buClr>
                <a:srgbClr val="000000"/>
              </a:buClr>
              <a:buSzPts val="2200"/>
              <a:buNone/>
              <a:defRPr sz="2200">
                <a:solidFill>
                  <a:srgbClr val="000000"/>
                </a:solidFill>
              </a:defRPr>
            </a:lvl7pPr>
            <a:lvl8pPr lvl="7" rtl="0" algn="r">
              <a:spcBef>
                <a:spcPts val="0"/>
              </a:spcBef>
              <a:spcAft>
                <a:spcPts val="0"/>
              </a:spcAft>
              <a:buClr>
                <a:srgbClr val="000000"/>
              </a:buClr>
              <a:buSzPts val="2200"/>
              <a:buNone/>
              <a:defRPr sz="2200">
                <a:solidFill>
                  <a:srgbClr val="000000"/>
                </a:solidFill>
              </a:defRPr>
            </a:lvl8pPr>
            <a:lvl9pPr lvl="8" rtl="0" algn="r">
              <a:spcBef>
                <a:spcPts val="0"/>
              </a:spcBef>
              <a:spcAft>
                <a:spcPts val="0"/>
              </a:spcAft>
              <a:buClr>
                <a:srgbClr val="000000"/>
              </a:buClr>
              <a:buSzPts val="2200"/>
              <a:buNone/>
              <a:defRPr sz="2200">
                <a:solidFill>
                  <a:srgbClr val="000000"/>
                </a:solidFill>
              </a:defRPr>
            </a:lvl9pPr>
          </a:lstStyle>
          <a:p>
            <a:r>
              <a:t>xx%</a:t>
            </a:r>
          </a:p>
        </p:txBody>
      </p:sp>
      <p:sp>
        <p:nvSpPr>
          <p:cNvPr id="606" name="Google Shape;606;p101"/>
          <p:cNvSpPr txBox="1"/>
          <p:nvPr>
            <p:ph hasCustomPrompt="1" idx="3" type="title"/>
          </p:nvPr>
        </p:nvSpPr>
        <p:spPr>
          <a:xfrm>
            <a:off x="5536500" y="1291350"/>
            <a:ext cx="2430300" cy="406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200"/>
              <a:buNone/>
              <a:defRPr sz="2200">
                <a:solidFill>
                  <a:srgbClr val="000000"/>
                </a:solidFill>
              </a:defRPr>
            </a:lvl1pPr>
            <a:lvl2pPr lvl="1" rtl="0" algn="r">
              <a:spcBef>
                <a:spcPts val="0"/>
              </a:spcBef>
              <a:spcAft>
                <a:spcPts val="0"/>
              </a:spcAft>
              <a:buClr>
                <a:srgbClr val="000000"/>
              </a:buClr>
              <a:buSzPts val="2200"/>
              <a:buNone/>
              <a:defRPr sz="2200">
                <a:solidFill>
                  <a:srgbClr val="000000"/>
                </a:solidFill>
              </a:defRPr>
            </a:lvl2pPr>
            <a:lvl3pPr lvl="2" rtl="0" algn="r">
              <a:spcBef>
                <a:spcPts val="0"/>
              </a:spcBef>
              <a:spcAft>
                <a:spcPts val="0"/>
              </a:spcAft>
              <a:buClr>
                <a:srgbClr val="000000"/>
              </a:buClr>
              <a:buSzPts val="2200"/>
              <a:buNone/>
              <a:defRPr sz="2200">
                <a:solidFill>
                  <a:srgbClr val="000000"/>
                </a:solidFill>
              </a:defRPr>
            </a:lvl3pPr>
            <a:lvl4pPr lvl="3" rtl="0" algn="r">
              <a:spcBef>
                <a:spcPts val="0"/>
              </a:spcBef>
              <a:spcAft>
                <a:spcPts val="0"/>
              </a:spcAft>
              <a:buClr>
                <a:srgbClr val="000000"/>
              </a:buClr>
              <a:buSzPts val="2200"/>
              <a:buNone/>
              <a:defRPr sz="2200">
                <a:solidFill>
                  <a:srgbClr val="000000"/>
                </a:solidFill>
              </a:defRPr>
            </a:lvl4pPr>
            <a:lvl5pPr lvl="4" rtl="0" algn="r">
              <a:spcBef>
                <a:spcPts val="0"/>
              </a:spcBef>
              <a:spcAft>
                <a:spcPts val="0"/>
              </a:spcAft>
              <a:buClr>
                <a:srgbClr val="000000"/>
              </a:buClr>
              <a:buSzPts val="2200"/>
              <a:buNone/>
              <a:defRPr sz="2200">
                <a:solidFill>
                  <a:srgbClr val="000000"/>
                </a:solidFill>
              </a:defRPr>
            </a:lvl5pPr>
            <a:lvl6pPr lvl="5" rtl="0" algn="r">
              <a:spcBef>
                <a:spcPts val="0"/>
              </a:spcBef>
              <a:spcAft>
                <a:spcPts val="0"/>
              </a:spcAft>
              <a:buClr>
                <a:srgbClr val="000000"/>
              </a:buClr>
              <a:buSzPts val="2200"/>
              <a:buNone/>
              <a:defRPr sz="2200">
                <a:solidFill>
                  <a:srgbClr val="000000"/>
                </a:solidFill>
              </a:defRPr>
            </a:lvl6pPr>
            <a:lvl7pPr lvl="6" rtl="0" algn="r">
              <a:spcBef>
                <a:spcPts val="0"/>
              </a:spcBef>
              <a:spcAft>
                <a:spcPts val="0"/>
              </a:spcAft>
              <a:buClr>
                <a:srgbClr val="000000"/>
              </a:buClr>
              <a:buSzPts val="2200"/>
              <a:buNone/>
              <a:defRPr sz="2200">
                <a:solidFill>
                  <a:srgbClr val="000000"/>
                </a:solidFill>
              </a:defRPr>
            </a:lvl7pPr>
            <a:lvl8pPr lvl="7" rtl="0" algn="r">
              <a:spcBef>
                <a:spcPts val="0"/>
              </a:spcBef>
              <a:spcAft>
                <a:spcPts val="0"/>
              </a:spcAft>
              <a:buClr>
                <a:srgbClr val="000000"/>
              </a:buClr>
              <a:buSzPts val="2200"/>
              <a:buNone/>
              <a:defRPr sz="2200">
                <a:solidFill>
                  <a:srgbClr val="000000"/>
                </a:solidFill>
              </a:defRPr>
            </a:lvl8pPr>
            <a:lvl9pPr lvl="8" rtl="0" algn="r">
              <a:spcBef>
                <a:spcPts val="0"/>
              </a:spcBef>
              <a:spcAft>
                <a:spcPts val="0"/>
              </a:spcAft>
              <a:buClr>
                <a:srgbClr val="000000"/>
              </a:buClr>
              <a:buSzPts val="2200"/>
              <a:buNone/>
              <a:defRPr sz="2200">
                <a:solidFill>
                  <a:srgbClr val="000000"/>
                </a:solidFill>
              </a:defRPr>
            </a:lvl9pPr>
          </a:lstStyle>
          <a:p>
            <a:r>
              <a:t>xx%</a:t>
            </a:r>
          </a:p>
        </p:txBody>
      </p:sp>
      <p:sp>
        <p:nvSpPr>
          <p:cNvPr id="607" name="Google Shape;607;p101"/>
          <p:cNvSpPr txBox="1"/>
          <p:nvPr>
            <p:ph hasCustomPrompt="1" idx="4" type="title"/>
          </p:nvPr>
        </p:nvSpPr>
        <p:spPr>
          <a:xfrm>
            <a:off x="5536500" y="3729750"/>
            <a:ext cx="2430300" cy="406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200"/>
              <a:buNone/>
              <a:defRPr sz="2200">
                <a:solidFill>
                  <a:srgbClr val="000000"/>
                </a:solidFill>
              </a:defRPr>
            </a:lvl1pPr>
            <a:lvl2pPr lvl="1" rtl="0" algn="r">
              <a:spcBef>
                <a:spcPts val="0"/>
              </a:spcBef>
              <a:spcAft>
                <a:spcPts val="0"/>
              </a:spcAft>
              <a:buClr>
                <a:srgbClr val="000000"/>
              </a:buClr>
              <a:buSzPts val="2200"/>
              <a:buNone/>
              <a:defRPr sz="2200">
                <a:solidFill>
                  <a:srgbClr val="000000"/>
                </a:solidFill>
              </a:defRPr>
            </a:lvl2pPr>
            <a:lvl3pPr lvl="2" rtl="0" algn="r">
              <a:spcBef>
                <a:spcPts val="0"/>
              </a:spcBef>
              <a:spcAft>
                <a:spcPts val="0"/>
              </a:spcAft>
              <a:buClr>
                <a:srgbClr val="000000"/>
              </a:buClr>
              <a:buSzPts val="2200"/>
              <a:buNone/>
              <a:defRPr sz="2200">
                <a:solidFill>
                  <a:srgbClr val="000000"/>
                </a:solidFill>
              </a:defRPr>
            </a:lvl3pPr>
            <a:lvl4pPr lvl="3" rtl="0" algn="r">
              <a:spcBef>
                <a:spcPts val="0"/>
              </a:spcBef>
              <a:spcAft>
                <a:spcPts val="0"/>
              </a:spcAft>
              <a:buClr>
                <a:srgbClr val="000000"/>
              </a:buClr>
              <a:buSzPts val="2200"/>
              <a:buNone/>
              <a:defRPr sz="2200">
                <a:solidFill>
                  <a:srgbClr val="000000"/>
                </a:solidFill>
              </a:defRPr>
            </a:lvl4pPr>
            <a:lvl5pPr lvl="4" rtl="0" algn="r">
              <a:spcBef>
                <a:spcPts val="0"/>
              </a:spcBef>
              <a:spcAft>
                <a:spcPts val="0"/>
              </a:spcAft>
              <a:buClr>
                <a:srgbClr val="000000"/>
              </a:buClr>
              <a:buSzPts val="2200"/>
              <a:buNone/>
              <a:defRPr sz="2200">
                <a:solidFill>
                  <a:srgbClr val="000000"/>
                </a:solidFill>
              </a:defRPr>
            </a:lvl5pPr>
            <a:lvl6pPr lvl="5" rtl="0" algn="r">
              <a:spcBef>
                <a:spcPts val="0"/>
              </a:spcBef>
              <a:spcAft>
                <a:spcPts val="0"/>
              </a:spcAft>
              <a:buClr>
                <a:srgbClr val="000000"/>
              </a:buClr>
              <a:buSzPts val="2200"/>
              <a:buNone/>
              <a:defRPr sz="2200">
                <a:solidFill>
                  <a:srgbClr val="000000"/>
                </a:solidFill>
              </a:defRPr>
            </a:lvl6pPr>
            <a:lvl7pPr lvl="6" rtl="0" algn="r">
              <a:spcBef>
                <a:spcPts val="0"/>
              </a:spcBef>
              <a:spcAft>
                <a:spcPts val="0"/>
              </a:spcAft>
              <a:buClr>
                <a:srgbClr val="000000"/>
              </a:buClr>
              <a:buSzPts val="2200"/>
              <a:buNone/>
              <a:defRPr sz="2200">
                <a:solidFill>
                  <a:srgbClr val="000000"/>
                </a:solidFill>
              </a:defRPr>
            </a:lvl7pPr>
            <a:lvl8pPr lvl="7" rtl="0" algn="r">
              <a:spcBef>
                <a:spcPts val="0"/>
              </a:spcBef>
              <a:spcAft>
                <a:spcPts val="0"/>
              </a:spcAft>
              <a:buClr>
                <a:srgbClr val="000000"/>
              </a:buClr>
              <a:buSzPts val="2200"/>
              <a:buNone/>
              <a:defRPr sz="2200">
                <a:solidFill>
                  <a:srgbClr val="000000"/>
                </a:solidFill>
              </a:defRPr>
            </a:lvl8pPr>
            <a:lvl9pPr lvl="8" rtl="0" algn="r">
              <a:spcBef>
                <a:spcPts val="0"/>
              </a:spcBef>
              <a:spcAft>
                <a:spcPts val="0"/>
              </a:spcAft>
              <a:buClr>
                <a:srgbClr val="000000"/>
              </a:buClr>
              <a:buSzPts val="2200"/>
              <a:buNone/>
              <a:defRPr sz="2200">
                <a:solidFill>
                  <a:srgbClr val="000000"/>
                </a:solidFill>
              </a:defRPr>
            </a:lvl9pPr>
          </a:lstStyle>
          <a:p>
            <a:r>
              <a:t>xx%</a:t>
            </a:r>
          </a:p>
        </p:txBody>
      </p:sp>
      <p:sp>
        <p:nvSpPr>
          <p:cNvPr id="608" name="Google Shape;608;p101"/>
          <p:cNvSpPr txBox="1"/>
          <p:nvPr>
            <p:ph idx="1" type="subTitle"/>
          </p:nvPr>
        </p:nvSpPr>
        <p:spPr>
          <a:xfrm>
            <a:off x="5545725" y="1612125"/>
            <a:ext cx="2430300" cy="524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09" name="Google Shape;609;p101"/>
          <p:cNvSpPr txBox="1"/>
          <p:nvPr>
            <p:ph idx="5" type="subTitle"/>
          </p:nvPr>
        </p:nvSpPr>
        <p:spPr>
          <a:xfrm>
            <a:off x="5545725" y="2917350"/>
            <a:ext cx="2430300" cy="524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10" name="Google Shape;610;p101"/>
          <p:cNvSpPr txBox="1"/>
          <p:nvPr>
            <p:ph idx="6" type="subTitle"/>
          </p:nvPr>
        </p:nvSpPr>
        <p:spPr>
          <a:xfrm>
            <a:off x="5545725" y="4136550"/>
            <a:ext cx="2430300" cy="524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11" name="Google Shape;611;p10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1">
    <p:spTree>
      <p:nvGrpSpPr>
        <p:cNvPr id="612" name="Shape 612"/>
        <p:cNvGrpSpPr/>
        <p:nvPr/>
      </p:nvGrpSpPr>
      <p:grpSpPr>
        <a:xfrm>
          <a:off x="0" y="0"/>
          <a:ext cx="0" cy="0"/>
          <a:chOff x="0" y="0"/>
          <a:chExt cx="0" cy="0"/>
        </a:xfrm>
      </p:grpSpPr>
      <p:sp>
        <p:nvSpPr>
          <p:cNvPr id="613" name="Google Shape;613;p102"/>
          <p:cNvSpPr txBox="1"/>
          <p:nvPr>
            <p:ph type="title"/>
          </p:nvPr>
        </p:nvSpPr>
        <p:spPr>
          <a:xfrm>
            <a:off x="720000" y="768600"/>
            <a:ext cx="3690000" cy="927000"/>
          </a:xfrm>
          <a:prstGeom prst="rect">
            <a:avLst/>
          </a:prstGeom>
        </p:spPr>
        <p:txBody>
          <a:bodyPr anchorCtr="0" anchor="t" bIns="91425" lIns="91425" spcFirstLastPara="1" rIns="91425" wrap="square" tIns="91425">
            <a:noAutofit/>
          </a:bodyPr>
          <a:lstStyle>
            <a:lvl1pPr lvl="0" rtl="0">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p:txBody>
      </p:sp>
      <p:sp>
        <p:nvSpPr>
          <p:cNvPr id="614" name="Google Shape;614;p102"/>
          <p:cNvSpPr txBox="1"/>
          <p:nvPr>
            <p:ph idx="1" type="subTitle"/>
          </p:nvPr>
        </p:nvSpPr>
        <p:spPr>
          <a:xfrm>
            <a:off x="720000" y="1729225"/>
            <a:ext cx="3690000" cy="36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Font typeface="Open Sans"/>
              <a:buNone/>
              <a:defRPr sz="1600">
                <a:solidFill>
                  <a:srgbClr val="FFFFFF"/>
                </a:solidFill>
                <a:highlight>
                  <a:srgbClr val="FFB200"/>
                </a:highlight>
                <a:latin typeface="Open Sans"/>
                <a:ea typeface="Open Sans"/>
                <a:cs typeface="Open Sans"/>
                <a:sym typeface="Open Sans"/>
              </a:defRPr>
            </a:lvl1pPr>
            <a:lvl2pPr lvl="1" rtl="0">
              <a:lnSpc>
                <a:spcPct val="100000"/>
              </a:lnSpc>
              <a:spcBef>
                <a:spcPts val="0"/>
              </a:spcBef>
              <a:spcAft>
                <a:spcPts val="0"/>
              </a:spcAft>
              <a:buClr>
                <a:srgbClr val="000000"/>
              </a:buClr>
              <a:buSzPts val="1600"/>
              <a:buNone/>
              <a:defRPr sz="1600">
                <a:solidFill>
                  <a:srgbClr val="000000"/>
                </a:solidFill>
              </a:defRPr>
            </a:lvl2pPr>
            <a:lvl3pPr lvl="2" rtl="0">
              <a:lnSpc>
                <a:spcPct val="100000"/>
              </a:lnSpc>
              <a:spcBef>
                <a:spcPts val="0"/>
              </a:spcBef>
              <a:spcAft>
                <a:spcPts val="0"/>
              </a:spcAft>
              <a:buClr>
                <a:srgbClr val="000000"/>
              </a:buClr>
              <a:buSzPts val="1600"/>
              <a:buNone/>
              <a:defRPr sz="1600">
                <a:solidFill>
                  <a:srgbClr val="000000"/>
                </a:solidFill>
              </a:defRPr>
            </a:lvl3pPr>
            <a:lvl4pPr lvl="3" rtl="0">
              <a:lnSpc>
                <a:spcPct val="100000"/>
              </a:lnSpc>
              <a:spcBef>
                <a:spcPts val="0"/>
              </a:spcBef>
              <a:spcAft>
                <a:spcPts val="0"/>
              </a:spcAft>
              <a:buClr>
                <a:srgbClr val="000000"/>
              </a:buClr>
              <a:buSzPts val="1600"/>
              <a:buNone/>
              <a:defRPr sz="1600">
                <a:solidFill>
                  <a:srgbClr val="000000"/>
                </a:solidFill>
              </a:defRPr>
            </a:lvl4pPr>
            <a:lvl5pPr lvl="4" rtl="0">
              <a:lnSpc>
                <a:spcPct val="100000"/>
              </a:lnSpc>
              <a:spcBef>
                <a:spcPts val="0"/>
              </a:spcBef>
              <a:spcAft>
                <a:spcPts val="0"/>
              </a:spcAft>
              <a:buClr>
                <a:srgbClr val="000000"/>
              </a:buClr>
              <a:buSzPts val="1600"/>
              <a:buNone/>
              <a:defRPr sz="1600">
                <a:solidFill>
                  <a:srgbClr val="000000"/>
                </a:solidFill>
              </a:defRPr>
            </a:lvl5pPr>
            <a:lvl6pPr lvl="5" rtl="0">
              <a:lnSpc>
                <a:spcPct val="100000"/>
              </a:lnSpc>
              <a:spcBef>
                <a:spcPts val="0"/>
              </a:spcBef>
              <a:spcAft>
                <a:spcPts val="0"/>
              </a:spcAft>
              <a:buClr>
                <a:srgbClr val="000000"/>
              </a:buClr>
              <a:buSzPts val="1600"/>
              <a:buNone/>
              <a:defRPr sz="1600">
                <a:solidFill>
                  <a:srgbClr val="000000"/>
                </a:solidFill>
              </a:defRPr>
            </a:lvl6pPr>
            <a:lvl7pPr lvl="6" rtl="0">
              <a:lnSpc>
                <a:spcPct val="100000"/>
              </a:lnSpc>
              <a:spcBef>
                <a:spcPts val="0"/>
              </a:spcBef>
              <a:spcAft>
                <a:spcPts val="0"/>
              </a:spcAft>
              <a:buClr>
                <a:srgbClr val="000000"/>
              </a:buClr>
              <a:buSzPts val="1600"/>
              <a:buNone/>
              <a:defRPr sz="1600">
                <a:solidFill>
                  <a:srgbClr val="000000"/>
                </a:solidFill>
              </a:defRPr>
            </a:lvl7pPr>
            <a:lvl8pPr lvl="7" rtl="0">
              <a:lnSpc>
                <a:spcPct val="100000"/>
              </a:lnSpc>
              <a:spcBef>
                <a:spcPts val="0"/>
              </a:spcBef>
              <a:spcAft>
                <a:spcPts val="0"/>
              </a:spcAft>
              <a:buClr>
                <a:srgbClr val="000000"/>
              </a:buClr>
              <a:buSzPts val="1600"/>
              <a:buNone/>
              <a:defRPr sz="1600">
                <a:solidFill>
                  <a:srgbClr val="000000"/>
                </a:solidFill>
              </a:defRPr>
            </a:lvl8pPr>
            <a:lvl9pPr lvl="8" rtl="0">
              <a:lnSpc>
                <a:spcPct val="100000"/>
              </a:lnSpc>
              <a:spcBef>
                <a:spcPts val="0"/>
              </a:spcBef>
              <a:spcAft>
                <a:spcPts val="0"/>
              </a:spcAft>
              <a:buClr>
                <a:srgbClr val="000000"/>
              </a:buClr>
              <a:buSzPts val="1600"/>
              <a:buNone/>
              <a:defRPr sz="1600">
                <a:solidFill>
                  <a:srgbClr val="000000"/>
                </a:solidFill>
              </a:defRPr>
            </a:lvl9pPr>
          </a:lstStyle>
          <a:p/>
        </p:txBody>
      </p:sp>
      <p:sp>
        <p:nvSpPr>
          <p:cNvPr id="615" name="Google Shape;615;p102"/>
          <p:cNvSpPr txBox="1"/>
          <p:nvPr/>
        </p:nvSpPr>
        <p:spPr>
          <a:xfrm>
            <a:off x="720000" y="3610025"/>
            <a:ext cx="3604200" cy="7437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300"/>
              </a:spcBef>
              <a:spcAft>
                <a:spcPts val="0"/>
              </a:spcAft>
              <a:buNone/>
            </a:pPr>
            <a:r>
              <a:rPr lang="en" sz="1000">
                <a:latin typeface="Open Sans"/>
                <a:ea typeface="Open Sans"/>
                <a:cs typeface="Open Sans"/>
                <a:sym typeface="Open Sans"/>
              </a:rPr>
              <a:t>CREDITS: This presentation template was created by </a:t>
            </a:r>
            <a:r>
              <a:rPr b="1" lang="en" sz="1000">
                <a:uFill>
                  <a:noFill/>
                </a:uFill>
                <a:latin typeface="Open Sans"/>
                <a:ea typeface="Open Sans"/>
                <a:cs typeface="Open Sans"/>
                <a:sym typeface="Open Sans"/>
                <a:hlinkClick r:id="rId2"/>
              </a:rPr>
              <a:t>Slidesgo</a:t>
            </a:r>
            <a:r>
              <a:rPr lang="en" sz="1000">
                <a:latin typeface="Open Sans"/>
                <a:ea typeface="Open Sans"/>
                <a:cs typeface="Open Sans"/>
                <a:sym typeface="Open Sans"/>
              </a:rPr>
              <a:t>, including icons by </a:t>
            </a:r>
            <a:r>
              <a:rPr b="1" lang="en" sz="1000">
                <a:uFill>
                  <a:noFill/>
                </a:uFill>
                <a:latin typeface="Open Sans"/>
                <a:ea typeface="Open Sans"/>
                <a:cs typeface="Open Sans"/>
                <a:sym typeface="Open Sans"/>
                <a:hlinkClick r:id="rId3"/>
              </a:rPr>
              <a:t>Flaticon</a:t>
            </a:r>
            <a:r>
              <a:rPr lang="en" sz="1000">
                <a:latin typeface="Open Sans"/>
                <a:ea typeface="Open Sans"/>
                <a:cs typeface="Open Sans"/>
                <a:sym typeface="Open Sans"/>
              </a:rPr>
              <a:t>, and infographics &amp; images by</a:t>
            </a:r>
            <a:r>
              <a:rPr b="1" lang="en" sz="1000">
                <a:latin typeface="Open Sans"/>
                <a:ea typeface="Open Sans"/>
                <a:cs typeface="Open Sans"/>
                <a:sym typeface="Open Sans"/>
              </a:rPr>
              <a:t> </a:t>
            </a:r>
            <a:r>
              <a:rPr b="1" lang="en" sz="1000">
                <a:uFill>
                  <a:noFill/>
                </a:uFill>
                <a:latin typeface="Open Sans"/>
                <a:ea typeface="Open Sans"/>
                <a:cs typeface="Open Sans"/>
                <a:sym typeface="Open Sans"/>
                <a:hlinkClick r:id="rId4"/>
              </a:rPr>
              <a:t>Freepik</a:t>
            </a:r>
            <a:endParaRPr b="1" sz="1000">
              <a:latin typeface="Open Sans"/>
              <a:ea typeface="Open Sans"/>
              <a:cs typeface="Open Sans"/>
              <a:sym typeface="Open Sans"/>
            </a:endParaRPr>
          </a:p>
        </p:txBody>
      </p:sp>
      <p:sp>
        <p:nvSpPr>
          <p:cNvPr id="616" name="Google Shape;616;p102"/>
          <p:cNvSpPr txBox="1"/>
          <p:nvPr>
            <p:ph idx="2" type="subTitle"/>
          </p:nvPr>
        </p:nvSpPr>
        <p:spPr>
          <a:xfrm>
            <a:off x="735125" y="2153800"/>
            <a:ext cx="3690000" cy="812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17" name="Google Shape;617;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CUSTOM_12">
    <p:spTree>
      <p:nvGrpSpPr>
        <p:cNvPr id="618" name="Shape 618"/>
        <p:cNvGrpSpPr/>
        <p:nvPr/>
      </p:nvGrpSpPr>
      <p:grpSpPr>
        <a:xfrm>
          <a:off x="0" y="0"/>
          <a:ext cx="0" cy="0"/>
          <a:chOff x="0" y="0"/>
          <a:chExt cx="0" cy="0"/>
        </a:xfrm>
      </p:grpSpPr>
      <p:sp>
        <p:nvSpPr>
          <p:cNvPr id="619" name="Google Shape;619;p103"/>
          <p:cNvSpPr txBox="1"/>
          <p:nvPr>
            <p:ph type="title"/>
          </p:nvPr>
        </p:nvSpPr>
        <p:spPr>
          <a:xfrm>
            <a:off x="622617" y="981805"/>
            <a:ext cx="2958900" cy="1275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5000"/>
              <a:buNone/>
              <a:defRPr>
                <a:solidFill>
                  <a:schemeClr val="lt2"/>
                </a:solidFill>
              </a:defRPr>
            </a:lvl1pPr>
            <a:lvl2pPr lvl="1" rtl="0">
              <a:spcBef>
                <a:spcPts val="0"/>
              </a:spcBef>
              <a:spcAft>
                <a:spcPts val="0"/>
              </a:spcAft>
              <a:buSzPts val="7000"/>
              <a:buNone/>
              <a:defRPr sz="7000">
                <a:latin typeface="Open Sans"/>
                <a:ea typeface="Open Sans"/>
                <a:cs typeface="Open Sans"/>
                <a:sym typeface="Open Sans"/>
              </a:defRPr>
            </a:lvl2pPr>
            <a:lvl3pPr lvl="2" rtl="0">
              <a:spcBef>
                <a:spcPts val="0"/>
              </a:spcBef>
              <a:spcAft>
                <a:spcPts val="0"/>
              </a:spcAft>
              <a:buSzPts val="7000"/>
              <a:buNone/>
              <a:defRPr sz="7000">
                <a:latin typeface="Open Sans"/>
                <a:ea typeface="Open Sans"/>
                <a:cs typeface="Open Sans"/>
                <a:sym typeface="Open Sans"/>
              </a:defRPr>
            </a:lvl3pPr>
            <a:lvl4pPr lvl="3" rtl="0">
              <a:spcBef>
                <a:spcPts val="0"/>
              </a:spcBef>
              <a:spcAft>
                <a:spcPts val="0"/>
              </a:spcAft>
              <a:buSzPts val="7000"/>
              <a:buNone/>
              <a:defRPr sz="7000">
                <a:latin typeface="Open Sans"/>
                <a:ea typeface="Open Sans"/>
                <a:cs typeface="Open Sans"/>
                <a:sym typeface="Open Sans"/>
              </a:defRPr>
            </a:lvl4pPr>
            <a:lvl5pPr lvl="4" rtl="0">
              <a:spcBef>
                <a:spcPts val="0"/>
              </a:spcBef>
              <a:spcAft>
                <a:spcPts val="0"/>
              </a:spcAft>
              <a:buSzPts val="7000"/>
              <a:buNone/>
              <a:defRPr sz="7000">
                <a:latin typeface="Open Sans"/>
                <a:ea typeface="Open Sans"/>
                <a:cs typeface="Open Sans"/>
                <a:sym typeface="Open Sans"/>
              </a:defRPr>
            </a:lvl5pPr>
            <a:lvl6pPr lvl="5" rtl="0">
              <a:spcBef>
                <a:spcPts val="0"/>
              </a:spcBef>
              <a:spcAft>
                <a:spcPts val="0"/>
              </a:spcAft>
              <a:buSzPts val="7000"/>
              <a:buNone/>
              <a:defRPr sz="7000">
                <a:latin typeface="Open Sans"/>
                <a:ea typeface="Open Sans"/>
                <a:cs typeface="Open Sans"/>
                <a:sym typeface="Open Sans"/>
              </a:defRPr>
            </a:lvl6pPr>
            <a:lvl7pPr lvl="6" rtl="0">
              <a:spcBef>
                <a:spcPts val="0"/>
              </a:spcBef>
              <a:spcAft>
                <a:spcPts val="0"/>
              </a:spcAft>
              <a:buSzPts val="7000"/>
              <a:buNone/>
              <a:defRPr sz="7000">
                <a:latin typeface="Open Sans"/>
                <a:ea typeface="Open Sans"/>
                <a:cs typeface="Open Sans"/>
                <a:sym typeface="Open Sans"/>
              </a:defRPr>
            </a:lvl7pPr>
            <a:lvl8pPr lvl="7" rtl="0">
              <a:spcBef>
                <a:spcPts val="0"/>
              </a:spcBef>
              <a:spcAft>
                <a:spcPts val="0"/>
              </a:spcAft>
              <a:buSzPts val="7000"/>
              <a:buNone/>
              <a:defRPr sz="7000">
                <a:latin typeface="Open Sans"/>
                <a:ea typeface="Open Sans"/>
                <a:cs typeface="Open Sans"/>
                <a:sym typeface="Open Sans"/>
              </a:defRPr>
            </a:lvl8pPr>
            <a:lvl9pPr lvl="8" rtl="0">
              <a:spcBef>
                <a:spcPts val="0"/>
              </a:spcBef>
              <a:spcAft>
                <a:spcPts val="0"/>
              </a:spcAft>
              <a:buSzPts val="7000"/>
              <a:buNone/>
              <a:defRPr sz="7000">
                <a:latin typeface="Open Sans"/>
                <a:ea typeface="Open Sans"/>
                <a:cs typeface="Open Sans"/>
                <a:sym typeface="Open Sans"/>
              </a:defRPr>
            </a:lvl9pPr>
          </a:lstStyle>
          <a:p/>
        </p:txBody>
      </p:sp>
      <p:sp>
        <p:nvSpPr>
          <p:cNvPr id="620" name="Google Shape;620;p10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10.xml.rels><?xml version="1.0" encoding="UTF-8" standalone="yes"?><Relationships xmlns="http://schemas.openxmlformats.org/package/2006/relationships"><Relationship Id="rId20" Type="http://schemas.openxmlformats.org/officeDocument/2006/relationships/slideLayout" Target="../slideLayouts/slideLayout239.xml"/><Relationship Id="rId22" Type="http://schemas.openxmlformats.org/officeDocument/2006/relationships/slideLayout" Target="../slideLayouts/slideLayout241.xml"/><Relationship Id="rId21" Type="http://schemas.openxmlformats.org/officeDocument/2006/relationships/slideLayout" Target="../slideLayouts/slideLayout240.xml"/><Relationship Id="rId24" Type="http://schemas.openxmlformats.org/officeDocument/2006/relationships/slideLayout" Target="../slideLayouts/slideLayout243.xml"/><Relationship Id="rId23" Type="http://schemas.openxmlformats.org/officeDocument/2006/relationships/slideLayout" Target="../slideLayouts/slideLayout242.xml"/><Relationship Id="rId1" Type="http://schemas.openxmlformats.org/officeDocument/2006/relationships/slideLayout" Target="../slideLayouts/slideLayout220.xml"/><Relationship Id="rId2" Type="http://schemas.openxmlformats.org/officeDocument/2006/relationships/slideLayout" Target="../slideLayouts/slideLayout221.xml"/><Relationship Id="rId3" Type="http://schemas.openxmlformats.org/officeDocument/2006/relationships/slideLayout" Target="../slideLayouts/slideLayout222.xml"/><Relationship Id="rId4" Type="http://schemas.openxmlformats.org/officeDocument/2006/relationships/slideLayout" Target="../slideLayouts/slideLayout223.xml"/><Relationship Id="rId9" Type="http://schemas.openxmlformats.org/officeDocument/2006/relationships/slideLayout" Target="../slideLayouts/slideLayout228.xml"/><Relationship Id="rId25" Type="http://schemas.openxmlformats.org/officeDocument/2006/relationships/theme" Target="../theme/theme13.xml"/><Relationship Id="rId5" Type="http://schemas.openxmlformats.org/officeDocument/2006/relationships/slideLayout" Target="../slideLayouts/slideLayout224.xml"/><Relationship Id="rId6" Type="http://schemas.openxmlformats.org/officeDocument/2006/relationships/slideLayout" Target="../slideLayouts/slideLayout225.xml"/><Relationship Id="rId7" Type="http://schemas.openxmlformats.org/officeDocument/2006/relationships/slideLayout" Target="../slideLayouts/slideLayout226.xml"/><Relationship Id="rId8" Type="http://schemas.openxmlformats.org/officeDocument/2006/relationships/slideLayout" Target="../slideLayouts/slideLayout227.xml"/><Relationship Id="rId11" Type="http://schemas.openxmlformats.org/officeDocument/2006/relationships/slideLayout" Target="../slideLayouts/slideLayout230.xml"/><Relationship Id="rId10" Type="http://schemas.openxmlformats.org/officeDocument/2006/relationships/slideLayout" Target="../slideLayouts/slideLayout229.xml"/><Relationship Id="rId13" Type="http://schemas.openxmlformats.org/officeDocument/2006/relationships/slideLayout" Target="../slideLayouts/slideLayout232.xml"/><Relationship Id="rId12" Type="http://schemas.openxmlformats.org/officeDocument/2006/relationships/slideLayout" Target="../slideLayouts/slideLayout231.xml"/><Relationship Id="rId15" Type="http://schemas.openxmlformats.org/officeDocument/2006/relationships/slideLayout" Target="../slideLayouts/slideLayout234.xml"/><Relationship Id="rId14" Type="http://schemas.openxmlformats.org/officeDocument/2006/relationships/slideLayout" Target="../slideLayouts/slideLayout233.xml"/><Relationship Id="rId17" Type="http://schemas.openxmlformats.org/officeDocument/2006/relationships/slideLayout" Target="../slideLayouts/slideLayout236.xml"/><Relationship Id="rId16" Type="http://schemas.openxmlformats.org/officeDocument/2006/relationships/slideLayout" Target="../slideLayouts/slideLayout235.xml"/><Relationship Id="rId19" Type="http://schemas.openxmlformats.org/officeDocument/2006/relationships/slideLayout" Target="../slideLayouts/slideLayout238.xml"/><Relationship Id="rId18" Type="http://schemas.openxmlformats.org/officeDocument/2006/relationships/slideLayout" Target="../slideLayouts/slideLayout237.xml"/></Relationships>
</file>

<file path=ppt/slideMasters/_rels/slideMaster11.xml.rels><?xml version="1.0" encoding="UTF-8" standalone="yes"?><Relationships xmlns="http://schemas.openxmlformats.org/package/2006/relationships"><Relationship Id="rId20" Type="http://schemas.openxmlformats.org/officeDocument/2006/relationships/slideLayout" Target="../slideLayouts/slideLayout263.xml"/><Relationship Id="rId22" Type="http://schemas.openxmlformats.org/officeDocument/2006/relationships/slideLayout" Target="../slideLayouts/slideLayout265.xml"/><Relationship Id="rId21" Type="http://schemas.openxmlformats.org/officeDocument/2006/relationships/slideLayout" Target="../slideLayouts/slideLayout264.xml"/><Relationship Id="rId24" Type="http://schemas.openxmlformats.org/officeDocument/2006/relationships/slideLayout" Target="../slideLayouts/slideLayout267.xml"/><Relationship Id="rId23" Type="http://schemas.openxmlformats.org/officeDocument/2006/relationships/slideLayout" Target="../slideLayouts/slideLayout266.xml"/><Relationship Id="rId1" Type="http://schemas.openxmlformats.org/officeDocument/2006/relationships/slideLayout" Target="../slideLayouts/slideLayout244.xml"/><Relationship Id="rId2" Type="http://schemas.openxmlformats.org/officeDocument/2006/relationships/slideLayout" Target="../slideLayouts/slideLayout245.xml"/><Relationship Id="rId3" Type="http://schemas.openxmlformats.org/officeDocument/2006/relationships/slideLayout" Target="../slideLayouts/slideLayout246.xml"/><Relationship Id="rId4" Type="http://schemas.openxmlformats.org/officeDocument/2006/relationships/slideLayout" Target="../slideLayouts/slideLayout247.xml"/><Relationship Id="rId9" Type="http://schemas.openxmlformats.org/officeDocument/2006/relationships/slideLayout" Target="../slideLayouts/slideLayout252.xml"/><Relationship Id="rId25" Type="http://schemas.openxmlformats.org/officeDocument/2006/relationships/theme" Target="../theme/theme2.xml"/><Relationship Id="rId5" Type="http://schemas.openxmlformats.org/officeDocument/2006/relationships/slideLayout" Target="../slideLayouts/slideLayout248.xml"/><Relationship Id="rId6" Type="http://schemas.openxmlformats.org/officeDocument/2006/relationships/slideLayout" Target="../slideLayouts/slideLayout249.xml"/><Relationship Id="rId7" Type="http://schemas.openxmlformats.org/officeDocument/2006/relationships/slideLayout" Target="../slideLayouts/slideLayout250.xml"/><Relationship Id="rId8" Type="http://schemas.openxmlformats.org/officeDocument/2006/relationships/slideLayout" Target="../slideLayouts/slideLayout251.xml"/><Relationship Id="rId11" Type="http://schemas.openxmlformats.org/officeDocument/2006/relationships/slideLayout" Target="../slideLayouts/slideLayout254.xml"/><Relationship Id="rId10" Type="http://schemas.openxmlformats.org/officeDocument/2006/relationships/slideLayout" Target="../slideLayouts/slideLayout253.xml"/><Relationship Id="rId13" Type="http://schemas.openxmlformats.org/officeDocument/2006/relationships/slideLayout" Target="../slideLayouts/slideLayout256.xml"/><Relationship Id="rId12" Type="http://schemas.openxmlformats.org/officeDocument/2006/relationships/slideLayout" Target="../slideLayouts/slideLayout255.xml"/><Relationship Id="rId15" Type="http://schemas.openxmlformats.org/officeDocument/2006/relationships/slideLayout" Target="../slideLayouts/slideLayout258.xml"/><Relationship Id="rId14" Type="http://schemas.openxmlformats.org/officeDocument/2006/relationships/slideLayout" Target="../slideLayouts/slideLayout257.xml"/><Relationship Id="rId17" Type="http://schemas.openxmlformats.org/officeDocument/2006/relationships/slideLayout" Target="../slideLayouts/slideLayout260.xml"/><Relationship Id="rId16" Type="http://schemas.openxmlformats.org/officeDocument/2006/relationships/slideLayout" Target="../slideLayouts/slideLayout259.xml"/><Relationship Id="rId19" Type="http://schemas.openxmlformats.org/officeDocument/2006/relationships/slideLayout" Target="../slideLayouts/slideLayout262.xml"/><Relationship Id="rId18" Type="http://schemas.openxmlformats.org/officeDocument/2006/relationships/slideLayout" Target="../slideLayouts/slideLayout261.xml"/></Relationships>
</file>

<file path=ppt/slideMasters/_rels/slideMaster12.xml.rels><?xml version="1.0" encoding="UTF-8" standalone="yes"?><Relationships xmlns="http://schemas.openxmlformats.org/package/2006/relationships"><Relationship Id="rId20" Type="http://schemas.openxmlformats.org/officeDocument/2006/relationships/slideLayout" Target="../slideLayouts/slideLayout287.xml"/><Relationship Id="rId22" Type="http://schemas.openxmlformats.org/officeDocument/2006/relationships/slideLayout" Target="../slideLayouts/slideLayout289.xml"/><Relationship Id="rId21" Type="http://schemas.openxmlformats.org/officeDocument/2006/relationships/slideLayout" Target="../slideLayouts/slideLayout288.xml"/><Relationship Id="rId24" Type="http://schemas.openxmlformats.org/officeDocument/2006/relationships/slideLayout" Target="../slideLayouts/slideLayout291.xml"/><Relationship Id="rId23" Type="http://schemas.openxmlformats.org/officeDocument/2006/relationships/slideLayout" Target="../slideLayouts/slideLayout290.xml"/><Relationship Id="rId1" Type="http://schemas.openxmlformats.org/officeDocument/2006/relationships/slideLayout" Target="../slideLayouts/slideLayout268.xml"/><Relationship Id="rId2" Type="http://schemas.openxmlformats.org/officeDocument/2006/relationships/slideLayout" Target="../slideLayouts/slideLayout269.xml"/><Relationship Id="rId3" Type="http://schemas.openxmlformats.org/officeDocument/2006/relationships/slideLayout" Target="../slideLayouts/slideLayout270.xml"/><Relationship Id="rId4" Type="http://schemas.openxmlformats.org/officeDocument/2006/relationships/slideLayout" Target="../slideLayouts/slideLayout271.xml"/><Relationship Id="rId9" Type="http://schemas.openxmlformats.org/officeDocument/2006/relationships/slideLayout" Target="../slideLayouts/slideLayout276.xml"/><Relationship Id="rId25" Type="http://schemas.openxmlformats.org/officeDocument/2006/relationships/theme" Target="../theme/theme11.xml"/><Relationship Id="rId5" Type="http://schemas.openxmlformats.org/officeDocument/2006/relationships/slideLayout" Target="../slideLayouts/slideLayout272.xml"/><Relationship Id="rId6" Type="http://schemas.openxmlformats.org/officeDocument/2006/relationships/slideLayout" Target="../slideLayouts/slideLayout273.xml"/><Relationship Id="rId7" Type="http://schemas.openxmlformats.org/officeDocument/2006/relationships/slideLayout" Target="../slideLayouts/slideLayout274.xml"/><Relationship Id="rId8" Type="http://schemas.openxmlformats.org/officeDocument/2006/relationships/slideLayout" Target="../slideLayouts/slideLayout275.xml"/><Relationship Id="rId11" Type="http://schemas.openxmlformats.org/officeDocument/2006/relationships/slideLayout" Target="../slideLayouts/slideLayout278.xml"/><Relationship Id="rId10" Type="http://schemas.openxmlformats.org/officeDocument/2006/relationships/slideLayout" Target="../slideLayouts/slideLayout277.xml"/><Relationship Id="rId13" Type="http://schemas.openxmlformats.org/officeDocument/2006/relationships/slideLayout" Target="../slideLayouts/slideLayout280.xml"/><Relationship Id="rId12" Type="http://schemas.openxmlformats.org/officeDocument/2006/relationships/slideLayout" Target="../slideLayouts/slideLayout279.xml"/><Relationship Id="rId15" Type="http://schemas.openxmlformats.org/officeDocument/2006/relationships/slideLayout" Target="../slideLayouts/slideLayout282.xml"/><Relationship Id="rId14" Type="http://schemas.openxmlformats.org/officeDocument/2006/relationships/slideLayout" Target="../slideLayouts/slideLayout281.xml"/><Relationship Id="rId17" Type="http://schemas.openxmlformats.org/officeDocument/2006/relationships/slideLayout" Target="../slideLayouts/slideLayout284.xml"/><Relationship Id="rId16" Type="http://schemas.openxmlformats.org/officeDocument/2006/relationships/slideLayout" Target="../slideLayouts/slideLayout283.xml"/><Relationship Id="rId19" Type="http://schemas.openxmlformats.org/officeDocument/2006/relationships/slideLayout" Target="../slideLayouts/slideLayout286.xml"/><Relationship Id="rId18" Type="http://schemas.openxmlformats.org/officeDocument/2006/relationships/slideLayout" Target="../slideLayouts/slideLayout285.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7.xml"/><Relationship Id="rId22" Type="http://schemas.openxmlformats.org/officeDocument/2006/relationships/slideLayout" Target="../slideLayouts/slideLayout49.xml"/><Relationship Id="rId21" Type="http://schemas.openxmlformats.org/officeDocument/2006/relationships/slideLayout" Target="../slideLayouts/slideLayout48.xml"/><Relationship Id="rId24" Type="http://schemas.openxmlformats.org/officeDocument/2006/relationships/slideLayout" Target="../slideLayouts/slideLayout51.xml"/><Relationship Id="rId23" Type="http://schemas.openxmlformats.org/officeDocument/2006/relationships/slideLayout" Target="../slideLayouts/slideLayout50.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25" Type="http://schemas.openxmlformats.org/officeDocument/2006/relationships/theme" Target="../theme/theme3.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5" Type="http://schemas.openxmlformats.org/officeDocument/2006/relationships/slideLayout" Target="../slideLayouts/slideLayout42.xml"/><Relationship Id="rId14" Type="http://schemas.openxmlformats.org/officeDocument/2006/relationships/slideLayout" Target="../slideLayouts/slideLayout41.xml"/><Relationship Id="rId17" Type="http://schemas.openxmlformats.org/officeDocument/2006/relationships/slideLayout" Target="../slideLayouts/slideLayout44.xml"/><Relationship Id="rId16" Type="http://schemas.openxmlformats.org/officeDocument/2006/relationships/slideLayout" Target="../slideLayouts/slideLayout43.xml"/><Relationship Id="rId19" Type="http://schemas.openxmlformats.org/officeDocument/2006/relationships/slideLayout" Target="../slideLayouts/slideLayout46.xml"/><Relationship Id="rId18"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1.xml"/><Relationship Id="rId22" Type="http://schemas.openxmlformats.org/officeDocument/2006/relationships/slideLayout" Target="../slideLayouts/slideLayout73.xml"/><Relationship Id="rId21" Type="http://schemas.openxmlformats.org/officeDocument/2006/relationships/slideLayout" Target="../slideLayouts/slideLayout72.xml"/><Relationship Id="rId24" Type="http://schemas.openxmlformats.org/officeDocument/2006/relationships/slideLayout" Target="../slideLayouts/slideLayout75.xml"/><Relationship Id="rId23" Type="http://schemas.openxmlformats.org/officeDocument/2006/relationships/slideLayout" Target="../slideLayouts/slideLayout74.xml"/><Relationship Id="rId1" Type="http://schemas.openxmlformats.org/officeDocument/2006/relationships/slideLayout" Target="../slideLayouts/slideLayout52.xml"/><Relationship Id="rId2" Type="http://schemas.openxmlformats.org/officeDocument/2006/relationships/slideLayout" Target="../slideLayouts/slideLayout53.xml"/><Relationship Id="rId3" Type="http://schemas.openxmlformats.org/officeDocument/2006/relationships/slideLayout" Target="../slideLayouts/slideLayout54.xml"/><Relationship Id="rId4" Type="http://schemas.openxmlformats.org/officeDocument/2006/relationships/slideLayout" Target="../slideLayouts/slideLayout55.xml"/><Relationship Id="rId9" Type="http://schemas.openxmlformats.org/officeDocument/2006/relationships/slideLayout" Target="../slideLayouts/slideLayout60.xml"/><Relationship Id="rId25" Type="http://schemas.openxmlformats.org/officeDocument/2006/relationships/theme" Target="../theme/theme12.xml"/><Relationship Id="rId5" Type="http://schemas.openxmlformats.org/officeDocument/2006/relationships/slideLayout" Target="../slideLayouts/slideLayout56.xml"/><Relationship Id="rId6" Type="http://schemas.openxmlformats.org/officeDocument/2006/relationships/slideLayout" Target="../slideLayouts/slideLayout57.xml"/><Relationship Id="rId7" Type="http://schemas.openxmlformats.org/officeDocument/2006/relationships/slideLayout" Target="../slideLayouts/slideLayout58.xml"/><Relationship Id="rId8" Type="http://schemas.openxmlformats.org/officeDocument/2006/relationships/slideLayout" Target="../slideLayouts/slideLayout59.xml"/><Relationship Id="rId11" Type="http://schemas.openxmlformats.org/officeDocument/2006/relationships/slideLayout" Target="../slideLayouts/slideLayout62.xml"/><Relationship Id="rId10" Type="http://schemas.openxmlformats.org/officeDocument/2006/relationships/slideLayout" Target="../slideLayouts/slideLayout61.xml"/><Relationship Id="rId13" Type="http://schemas.openxmlformats.org/officeDocument/2006/relationships/slideLayout" Target="../slideLayouts/slideLayout64.xml"/><Relationship Id="rId12" Type="http://schemas.openxmlformats.org/officeDocument/2006/relationships/slideLayout" Target="../slideLayouts/slideLayout63.xml"/><Relationship Id="rId15" Type="http://schemas.openxmlformats.org/officeDocument/2006/relationships/slideLayout" Target="../slideLayouts/slideLayout66.xml"/><Relationship Id="rId14" Type="http://schemas.openxmlformats.org/officeDocument/2006/relationships/slideLayout" Target="../slideLayouts/slideLayout65.xml"/><Relationship Id="rId17" Type="http://schemas.openxmlformats.org/officeDocument/2006/relationships/slideLayout" Target="../slideLayouts/slideLayout68.xml"/><Relationship Id="rId16" Type="http://schemas.openxmlformats.org/officeDocument/2006/relationships/slideLayout" Target="../slideLayouts/slideLayout67.xml"/><Relationship Id="rId19" Type="http://schemas.openxmlformats.org/officeDocument/2006/relationships/slideLayout" Target="../slideLayouts/slideLayout70.xml"/><Relationship Id="rId18" Type="http://schemas.openxmlformats.org/officeDocument/2006/relationships/slideLayout" Target="../slideLayouts/slideLayout69.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95.xml"/><Relationship Id="rId22" Type="http://schemas.openxmlformats.org/officeDocument/2006/relationships/slideLayout" Target="../slideLayouts/slideLayout97.xml"/><Relationship Id="rId21" Type="http://schemas.openxmlformats.org/officeDocument/2006/relationships/slideLayout" Target="../slideLayouts/slideLayout96.xml"/><Relationship Id="rId24" Type="http://schemas.openxmlformats.org/officeDocument/2006/relationships/slideLayout" Target="../slideLayouts/slideLayout99.xml"/><Relationship Id="rId23" Type="http://schemas.openxmlformats.org/officeDocument/2006/relationships/slideLayout" Target="../slideLayouts/slideLayout98.xml"/><Relationship Id="rId1" Type="http://schemas.openxmlformats.org/officeDocument/2006/relationships/slideLayout" Target="../slideLayouts/slideLayout76.xml"/><Relationship Id="rId2" Type="http://schemas.openxmlformats.org/officeDocument/2006/relationships/slideLayout" Target="../slideLayouts/slideLayout77.xml"/><Relationship Id="rId3" Type="http://schemas.openxmlformats.org/officeDocument/2006/relationships/slideLayout" Target="../slideLayouts/slideLayout78.xml"/><Relationship Id="rId4" Type="http://schemas.openxmlformats.org/officeDocument/2006/relationships/slideLayout" Target="../slideLayouts/slideLayout79.xml"/><Relationship Id="rId9" Type="http://schemas.openxmlformats.org/officeDocument/2006/relationships/slideLayout" Target="../slideLayouts/slideLayout84.xml"/><Relationship Id="rId25" Type="http://schemas.openxmlformats.org/officeDocument/2006/relationships/theme" Target="../theme/theme6.xml"/><Relationship Id="rId5" Type="http://schemas.openxmlformats.org/officeDocument/2006/relationships/slideLayout" Target="../slideLayouts/slideLayout80.xml"/><Relationship Id="rId6" Type="http://schemas.openxmlformats.org/officeDocument/2006/relationships/slideLayout" Target="../slideLayouts/slideLayout81.xml"/><Relationship Id="rId7" Type="http://schemas.openxmlformats.org/officeDocument/2006/relationships/slideLayout" Target="../slideLayouts/slideLayout82.xml"/><Relationship Id="rId8" Type="http://schemas.openxmlformats.org/officeDocument/2006/relationships/slideLayout" Target="../slideLayouts/slideLayout83.xml"/><Relationship Id="rId11" Type="http://schemas.openxmlformats.org/officeDocument/2006/relationships/slideLayout" Target="../slideLayouts/slideLayout86.xml"/><Relationship Id="rId10" Type="http://schemas.openxmlformats.org/officeDocument/2006/relationships/slideLayout" Target="../slideLayouts/slideLayout85.xml"/><Relationship Id="rId13" Type="http://schemas.openxmlformats.org/officeDocument/2006/relationships/slideLayout" Target="../slideLayouts/slideLayout88.xml"/><Relationship Id="rId12" Type="http://schemas.openxmlformats.org/officeDocument/2006/relationships/slideLayout" Target="../slideLayouts/slideLayout87.xml"/><Relationship Id="rId15" Type="http://schemas.openxmlformats.org/officeDocument/2006/relationships/slideLayout" Target="../slideLayouts/slideLayout90.xml"/><Relationship Id="rId14" Type="http://schemas.openxmlformats.org/officeDocument/2006/relationships/slideLayout" Target="../slideLayouts/slideLayout89.xml"/><Relationship Id="rId17" Type="http://schemas.openxmlformats.org/officeDocument/2006/relationships/slideLayout" Target="../slideLayouts/slideLayout92.xml"/><Relationship Id="rId16" Type="http://schemas.openxmlformats.org/officeDocument/2006/relationships/slideLayout" Target="../slideLayouts/slideLayout91.xml"/><Relationship Id="rId19" Type="http://schemas.openxmlformats.org/officeDocument/2006/relationships/slideLayout" Target="../slideLayouts/slideLayout94.xml"/><Relationship Id="rId18" Type="http://schemas.openxmlformats.org/officeDocument/2006/relationships/slideLayout" Target="../slideLayouts/slideLayout93.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19.xml"/><Relationship Id="rId22" Type="http://schemas.openxmlformats.org/officeDocument/2006/relationships/slideLayout" Target="../slideLayouts/slideLayout121.xml"/><Relationship Id="rId21" Type="http://schemas.openxmlformats.org/officeDocument/2006/relationships/slideLayout" Target="../slideLayouts/slideLayout120.xml"/><Relationship Id="rId24" Type="http://schemas.openxmlformats.org/officeDocument/2006/relationships/slideLayout" Target="../slideLayouts/slideLayout123.xml"/><Relationship Id="rId23" Type="http://schemas.openxmlformats.org/officeDocument/2006/relationships/slideLayout" Target="../slideLayouts/slideLayout122.xml"/><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25" Type="http://schemas.openxmlformats.org/officeDocument/2006/relationships/theme" Target="../theme/theme5.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 Id="rId11" Type="http://schemas.openxmlformats.org/officeDocument/2006/relationships/slideLayout" Target="../slideLayouts/slideLayout110.xml"/><Relationship Id="rId10" Type="http://schemas.openxmlformats.org/officeDocument/2006/relationships/slideLayout" Target="../slideLayouts/slideLayout109.xml"/><Relationship Id="rId13" Type="http://schemas.openxmlformats.org/officeDocument/2006/relationships/slideLayout" Target="../slideLayouts/slideLayout112.xml"/><Relationship Id="rId12" Type="http://schemas.openxmlformats.org/officeDocument/2006/relationships/slideLayout" Target="../slideLayouts/slideLayout111.xml"/><Relationship Id="rId15" Type="http://schemas.openxmlformats.org/officeDocument/2006/relationships/slideLayout" Target="../slideLayouts/slideLayout114.xml"/><Relationship Id="rId14" Type="http://schemas.openxmlformats.org/officeDocument/2006/relationships/slideLayout" Target="../slideLayouts/slideLayout113.xml"/><Relationship Id="rId17" Type="http://schemas.openxmlformats.org/officeDocument/2006/relationships/slideLayout" Target="../slideLayouts/slideLayout116.xml"/><Relationship Id="rId16" Type="http://schemas.openxmlformats.org/officeDocument/2006/relationships/slideLayout" Target="../slideLayouts/slideLayout115.xml"/><Relationship Id="rId19" Type="http://schemas.openxmlformats.org/officeDocument/2006/relationships/slideLayout" Target="../slideLayouts/slideLayout118.xml"/><Relationship Id="rId18" Type="http://schemas.openxmlformats.org/officeDocument/2006/relationships/slideLayout" Target="../slideLayouts/slideLayout117.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43.xml"/><Relationship Id="rId22" Type="http://schemas.openxmlformats.org/officeDocument/2006/relationships/slideLayout" Target="../slideLayouts/slideLayout145.xml"/><Relationship Id="rId21" Type="http://schemas.openxmlformats.org/officeDocument/2006/relationships/slideLayout" Target="../slideLayouts/slideLayout144.xml"/><Relationship Id="rId24" Type="http://schemas.openxmlformats.org/officeDocument/2006/relationships/slideLayout" Target="../slideLayouts/slideLayout147.xml"/><Relationship Id="rId23" Type="http://schemas.openxmlformats.org/officeDocument/2006/relationships/slideLayout" Target="../slideLayouts/slideLayout146.xml"/><Relationship Id="rId1" Type="http://schemas.openxmlformats.org/officeDocument/2006/relationships/slideLayout" Target="../slideLayouts/slideLayout124.xml"/><Relationship Id="rId2" Type="http://schemas.openxmlformats.org/officeDocument/2006/relationships/slideLayout" Target="../slideLayouts/slideLayout125.xml"/><Relationship Id="rId3" Type="http://schemas.openxmlformats.org/officeDocument/2006/relationships/slideLayout" Target="../slideLayouts/slideLayout126.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25" Type="http://schemas.openxmlformats.org/officeDocument/2006/relationships/theme" Target="../theme/theme4.xml"/><Relationship Id="rId5" Type="http://schemas.openxmlformats.org/officeDocument/2006/relationships/slideLayout" Target="../slideLayouts/slideLayout128.xml"/><Relationship Id="rId6" Type="http://schemas.openxmlformats.org/officeDocument/2006/relationships/slideLayout" Target="../slideLayouts/slideLayout129.xml"/><Relationship Id="rId7" Type="http://schemas.openxmlformats.org/officeDocument/2006/relationships/slideLayout" Target="../slideLayouts/slideLayout130.xml"/><Relationship Id="rId8" Type="http://schemas.openxmlformats.org/officeDocument/2006/relationships/slideLayout" Target="../slideLayouts/slideLayout131.xml"/><Relationship Id="rId11" Type="http://schemas.openxmlformats.org/officeDocument/2006/relationships/slideLayout" Target="../slideLayouts/slideLayout134.xml"/><Relationship Id="rId10" Type="http://schemas.openxmlformats.org/officeDocument/2006/relationships/slideLayout" Target="../slideLayouts/slideLayout133.xml"/><Relationship Id="rId13" Type="http://schemas.openxmlformats.org/officeDocument/2006/relationships/slideLayout" Target="../slideLayouts/slideLayout136.xml"/><Relationship Id="rId12" Type="http://schemas.openxmlformats.org/officeDocument/2006/relationships/slideLayout" Target="../slideLayouts/slideLayout135.xml"/><Relationship Id="rId15" Type="http://schemas.openxmlformats.org/officeDocument/2006/relationships/slideLayout" Target="../slideLayouts/slideLayout138.xml"/><Relationship Id="rId14" Type="http://schemas.openxmlformats.org/officeDocument/2006/relationships/slideLayout" Target="../slideLayouts/slideLayout137.xml"/><Relationship Id="rId17" Type="http://schemas.openxmlformats.org/officeDocument/2006/relationships/slideLayout" Target="../slideLayouts/slideLayout140.xml"/><Relationship Id="rId16" Type="http://schemas.openxmlformats.org/officeDocument/2006/relationships/slideLayout" Target="../slideLayouts/slideLayout139.xml"/><Relationship Id="rId19" Type="http://schemas.openxmlformats.org/officeDocument/2006/relationships/slideLayout" Target="../slideLayouts/slideLayout142.xml"/><Relationship Id="rId18" Type="http://schemas.openxmlformats.org/officeDocument/2006/relationships/slideLayout" Target="../slideLayouts/slideLayout141.xml"/></Relationships>
</file>

<file path=ppt/slideMasters/_rels/slideMaster7.xml.rels><?xml version="1.0" encoding="UTF-8" standalone="yes"?><Relationships xmlns="http://schemas.openxmlformats.org/package/2006/relationships"><Relationship Id="rId20" Type="http://schemas.openxmlformats.org/officeDocument/2006/relationships/slideLayout" Target="../slideLayouts/slideLayout167.xml"/><Relationship Id="rId22" Type="http://schemas.openxmlformats.org/officeDocument/2006/relationships/slideLayout" Target="../slideLayouts/slideLayout169.xml"/><Relationship Id="rId21" Type="http://schemas.openxmlformats.org/officeDocument/2006/relationships/slideLayout" Target="../slideLayouts/slideLayout168.xml"/><Relationship Id="rId24" Type="http://schemas.openxmlformats.org/officeDocument/2006/relationships/slideLayout" Target="../slideLayouts/slideLayout171.xml"/><Relationship Id="rId23" Type="http://schemas.openxmlformats.org/officeDocument/2006/relationships/slideLayout" Target="../slideLayouts/slideLayout170.xml"/><Relationship Id="rId1" Type="http://schemas.openxmlformats.org/officeDocument/2006/relationships/slideLayout" Target="../slideLayouts/slideLayout148.xml"/><Relationship Id="rId2" Type="http://schemas.openxmlformats.org/officeDocument/2006/relationships/slideLayout" Target="../slideLayouts/slideLayout149.xml"/><Relationship Id="rId3" Type="http://schemas.openxmlformats.org/officeDocument/2006/relationships/slideLayout" Target="../slideLayouts/slideLayout150.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25" Type="http://schemas.openxmlformats.org/officeDocument/2006/relationships/theme" Target="../theme/theme7.xml"/><Relationship Id="rId5" Type="http://schemas.openxmlformats.org/officeDocument/2006/relationships/slideLayout" Target="../slideLayouts/slideLayout152.xml"/><Relationship Id="rId6" Type="http://schemas.openxmlformats.org/officeDocument/2006/relationships/slideLayout" Target="../slideLayouts/slideLayout153.xml"/><Relationship Id="rId7" Type="http://schemas.openxmlformats.org/officeDocument/2006/relationships/slideLayout" Target="../slideLayouts/slideLayout154.xml"/><Relationship Id="rId8" Type="http://schemas.openxmlformats.org/officeDocument/2006/relationships/slideLayout" Target="../slideLayouts/slideLayout155.xml"/><Relationship Id="rId11" Type="http://schemas.openxmlformats.org/officeDocument/2006/relationships/slideLayout" Target="../slideLayouts/slideLayout158.xml"/><Relationship Id="rId10" Type="http://schemas.openxmlformats.org/officeDocument/2006/relationships/slideLayout" Target="../slideLayouts/slideLayout157.xml"/><Relationship Id="rId13" Type="http://schemas.openxmlformats.org/officeDocument/2006/relationships/slideLayout" Target="../slideLayouts/slideLayout160.xml"/><Relationship Id="rId12" Type="http://schemas.openxmlformats.org/officeDocument/2006/relationships/slideLayout" Target="../slideLayouts/slideLayout159.xml"/><Relationship Id="rId15" Type="http://schemas.openxmlformats.org/officeDocument/2006/relationships/slideLayout" Target="../slideLayouts/slideLayout162.xml"/><Relationship Id="rId14" Type="http://schemas.openxmlformats.org/officeDocument/2006/relationships/slideLayout" Target="../slideLayouts/slideLayout161.xml"/><Relationship Id="rId17" Type="http://schemas.openxmlformats.org/officeDocument/2006/relationships/slideLayout" Target="../slideLayouts/slideLayout164.xml"/><Relationship Id="rId16" Type="http://schemas.openxmlformats.org/officeDocument/2006/relationships/slideLayout" Target="../slideLayouts/slideLayout163.xml"/><Relationship Id="rId19" Type="http://schemas.openxmlformats.org/officeDocument/2006/relationships/slideLayout" Target="../slideLayouts/slideLayout166.xml"/><Relationship Id="rId18" Type="http://schemas.openxmlformats.org/officeDocument/2006/relationships/slideLayout" Target="../slideLayouts/slideLayout165.xml"/></Relationships>
</file>

<file path=ppt/slideMasters/_rels/slideMaster8.xml.rels><?xml version="1.0" encoding="UTF-8" standalone="yes"?><Relationships xmlns="http://schemas.openxmlformats.org/package/2006/relationships"><Relationship Id="rId20" Type="http://schemas.openxmlformats.org/officeDocument/2006/relationships/slideLayout" Target="../slideLayouts/slideLayout191.xml"/><Relationship Id="rId22" Type="http://schemas.openxmlformats.org/officeDocument/2006/relationships/slideLayout" Target="../slideLayouts/slideLayout193.xml"/><Relationship Id="rId21" Type="http://schemas.openxmlformats.org/officeDocument/2006/relationships/slideLayout" Target="../slideLayouts/slideLayout192.xml"/><Relationship Id="rId24" Type="http://schemas.openxmlformats.org/officeDocument/2006/relationships/slideLayout" Target="../slideLayouts/slideLayout195.xml"/><Relationship Id="rId23" Type="http://schemas.openxmlformats.org/officeDocument/2006/relationships/slideLayout" Target="../slideLayouts/slideLayout194.xml"/><Relationship Id="rId1" Type="http://schemas.openxmlformats.org/officeDocument/2006/relationships/slideLayout" Target="../slideLayouts/slideLayout172.xml"/><Relationship Id="rId2" Type="http://schemas.openxmlformats.org/officeDocument/2006/relationships/slideLayout" Target="../slideLayouts/slideLayout173.xml"/><Relationship Id="rId3" Type="http://schemas.openxmlformats.org/officeDocument/2006/relationships/slideLayout" Target="../slideLayouts/slideLayout174.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25" Type="http://schemas.openxmlformats.org/officeDocument/2006/relationships/theme" Target="../theme/theme10.xml"/><Relationship Id="rId5" Type="http://schemas.openxmlformats.org/officeDocument/2006/relationships/slideLayout" Target="../slideLayouts/slideLayout176.xml"/><Relationship Id="rId6" Type="http://schemas.openxmlformats.org/officeDocument/2006/relationships/slideLayout" Target="../slideLayouts/slideLayout177.xml"/><Relationship Id="rId7" Type="http://schemas.openxmlformats.org/officeDocument/2006/relationships/slideLayout" Target="../slideLayouts/slideLayout178.xml"/><Relationship Id="rId8" Type="http://schemas.openxmlformats.org/officeDocument/2006/relationships/slideLayout" Target="../slideLayouts/slideLayout179.xml"/><Relationship Id="rId11" Type="http://schemas.openxmlformats.org/officeDocument/2006/relationships/slideLayout" Target="../slideLayouts/slideLayout182.xml"/><Relationship Id="rId10" Type="http://schemas.openxmlformats.org/officeDocument/2006/relationships/slideLayout" Target="../slideLayouts/slideLayout181.xml"/><Relationship Id="rId13" Type="http://schemas.openxmlformats.org/officeDocument/2006/relationships/slideLayout" Target="../slideLayouts/slideLayout184.xml"/><Relationship Id="rId12" Type="http://schemas.openxmlformats.org/officeDocument/2006/relationships/slideLayout" Target="../slideLayouts/slideLayout183.xml"/><Relationship Id="rId15" Type="http://schemas.openxmlformats.org/officeDocument/2006/relationships/slideLayout" Target="../slideLayouts/slideLayout186.xml"/><Relationship Id="rId14" Type="http://schemas.openxmlformats.org/officeDocument/2006/relationships/slideLayout" Target="../slideLayouts/slideLayout185.xml"/><Relationship Id="rId17" Type="http://schemas.openxmlformats.org/officeDocument/2006/relationships/slideLayout" Target="../slideLayouts/slideLayout188.xml"/><Relationship Id="rId16" Type="http://schemas.openxmlformats.org/officeDocument/2006/relationships/slideLayout" Target="../slideLayouts/slideLayout187.xml"/><Relationship Id="rId19" Type="http://schemas.openxmlformats.org/officeDocument/2006/relationships/slideLayout" Target="../slideLayouts/slideLayout190.xml"/><Relationship Id="rId18" Type="http://schemas.openxmlformats.org/officeDocument/2006/relationships/slideLayout" Target="../slideLayouts/slideLayout189.xml"/></Relationships>
</file>

<file path=ppt/slideMasters/_rels/slideMaster9.xml.rels><?xml version="1.0" encoding="UTF-8" standalone="yes"?><Relationships xmlns="http://schemas.openxmlformats.org/package/2006/relationships"><Relationship Id="rId20" Type="http://schemas.openxmlformats.org/officeDocument/2006/relationships/slideLayout" Target="../slideLayouts/slideLayout215.xml"/><Relationship Id="rId22" Type="http://schemas.openxmlformats.org/officeDocument/2006/relationships/slideLayout" Target="../slideLayouts/slideLayout217.xml"/><Relationship Id="rId21" Type="http://schemas.openxmlformats.org/officeDocument/2006/relationships/slideLayout" Target="../slideLayouts/slideLayout216.xml"/><Relationship Id="rId24" Type="http://schemas.openxmlformats.org/officeDocument/2006/relationships/slideLayout" Target="../slideLayouts/slideLayout219.xml"/><Relationship Id="rId23" Type="http://schemas.openxmlformats.org/officeDocument/2006/relationships/slideLayout" Target="../slideLayouts/slideLayout218.xml"/><Relationship Id="rId1" Type="http://schemas.openxmlformats.org/officeDocument/2006/relationships/slideLayout" Target="../slideLayouts/slideLayout196.xml"/><Relationship Id="rId2" Type="http://schemas.openxmlformats.org/officeDocument/2006/relationships/slideLayout" Target="../slideLayouts/slideLayout197.xml"/><Relationship Id="rId3" Type="http://schemas.openxmlformats.org/officeDocument/2006/relationships/slideLayout" Target="../slideLayouts/slideLayout198.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25" Type="http://schemas.openxmlformats.org/officeDocument/2006/relationships/theme" Target="../theme/theme1.xml"/><Relationship Id="rId5" Type="http://schemas.openxmlformats.org/officeDocument/2006/relationships/slideLayout" Target="../slideLayouts/slideLayout200.xml"/><Relationship Id="rId6" Type="http://schemas.openxmlformats.org/officeDocument/2006/relationships/slideLayout" Target="../slideLayouts/slideLayout201.xml"/><Relationship Id="rId7" Type="http://schemas.openxmlformats.org/officeDocument/2006/relationships/slideLayout" Target="../slideLayouts/slideLayout202.xml"/><Relationship Id="rId8" Type="http://schemas.openxmlformats.org/officeDocument/2006/relationships/slideLayout" Target="../slideLayouts/slideLayout203.xml"/><Relationship Id="rId11" Type="http://schemas.openxmlformats.org/officeDocument/2006/relationships/slideLayout" Target="../slideLayouts/slideLayout206.xml"/><Relationship Id="rId10" Type="http://schemas.openxmlformats.org/officeDocument/2006/relationships/slideLayout" Target="../slideLayouts/slideLayout205.xml"/><Relationship Id="rId13" Type="http://schemas.openxmlformats.org/officeDocument/2006/relationships/slideLayout" Target="../slideLayouts/slideLayout208.xml"/><Relationship Id="rId12" Type="http://schemas.openxmlformats.org/officeDocument/2006/relationships/slideLayout" Target="../slideLayouts/slideLayout207.xml"/><Relationship Id="rId15" Type="http://schemas.openxmlformats.org/officeDocument/2006/relationships/slideLayout" Target="../slideLayouts/slideLayout210.xml"/><Relationship Id="rId14" Type="http://schemas.openxmlformats.org/officeDocument/2006/relationships/slideLayout" Target="../slideLayouts/slideLayout209.xml"/><Relationship Id="rId17" Type="http://schemas.openxmlformats.org/officeDocument/2006/relationships/slideLayout" Target="../slideLayouts/slideLayout212.xml"/><Relationship Id="rId16" Type="http://schemas.openxmlformats.org/officeDocument/2006/relationships/slideLayout" Target="../slideLayouts/slideLayout211.xml"/><Relationship Id="rId19" Type="http://schemas.openxmlformats.org/officeDocument/2006/relationships/slideLayout" Target="../slideLayouts/slideLayout214.xml"/><Relationship Id="rId18" Type="http://schemas.openxmlformats.org/officeDocument/2006/relationships/slideLayout" Target="../slideLayouts/slideLayout21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transition spd="med">
    <p:push/>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376" name="Shape 1376"/>
        <p:cNvGrpSpPr/>
        <p:nvPr/>
      </p:nvGrpSpPr>
      <p:grpSpPr>
        <a:xfrm>
          <a:off x="0" y="0"/>
          <a:ext cx="0" cy="0"/>
          <a:chOff x="0" y="0"/>
          <a:chExt cx="0" cy="0"/>
        </a:xfrm>
      </p:grpSpPr>
      <p:sp>
        <p:nvSpPr>
          <p:cNvPr id="1377" name="Google Shape;1377;p229"/>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400"/>
              <a:buFont typeface="Montserrat ExtraBold"/>
              <a:buNone/>
              <a:defRPr sz="2400">
                <a:solidFill>
                  <a:schemeClr val="dk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2pPr>
            <a:lvl3pPr lvl="2"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3pPr>
            <a:lvl4pPr lvl="3"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4pPr>
            <a:lvl5pPr lvl="4"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5pPr>
            <a:lvl6pPr lvl="5"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6pPr>
            <a:lvl7pPr lvl="6"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7pPr>
            <a:lvl8pPr lvl="7"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8pPr>
            <a:lvl9pPr lvl="8"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9pPr>
          </a:lstStyle>
          <a:p/>
        </p:txBody>
      </p:sp>
      <p:sp>
        <p:nvSpPr>
          <p:cNvPr id="1378" name="Google Shape;1378;p229"/>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SzPts val="1800"/>
              <a:buFont typeface="Open Sans"/>
              <a:buChar char="●"/>
              <a:defRPr sz="1800">
                <a:latin typeface="Open Sans"/>
                <a:ea typeface="Open Sans"/>
                <a:cs typeface="Open Sans"/>
                <a:sym typeface="Open Sans"/>
              </a:defRPr>
            </a:lvl1pPr>
            <a:lvl2pPr indent="-317500" lvl="1" marL="914400" rtl="0">
              <a:lnSpc>
                <a:spcPct val="100000"/>
              </a:lnSpc>
              <a:spcBef>
                <a:spcPts val="1600"/>
              </a:spcBef>
              <a:spcAft>
                <a:spcPts val="0"/>
              </a:spcAft>
              <a:buSzPts val="1400"/>
              <a:buFont typeface="Open Sans"/>
              <a:buChar char="○"/>
              <a:defRPr>
                <a:latin typeface="Open Sans"/>
                <a:ea typeface="Open Sans"/>
                <a:cs typeface="Open Sans"/>
                <a:sym typeface="Open Sans"/>
              </a:defRPr>
            </a:lvl2pPr>
            <a:lvl3pPr indent="-317500" lvl="2" marL="1371600" rtl="0">
              <a:lnSpc>
                <a:spcPct val="100000"/>
              </a:lnSpc>
              <a:spcBef>
                <a:spcPts val="1600"/>
              </a:spcBef>
              <a:spcAft>
                <a:spcPts val="0"/>
              </a:spcAft>
              <a:buSzPts val="1400"/>
              <a:buFont typeface="Open Sans"/>
              <a:buChar char="■"/>
              <a:defRPr>
                <a:latin typeface="Open Sans"/>
                <a:ea typeface="Open Sans"/>
                <a:cs typeface="Open Sans"/>
                <a:sym typeface="Open Sans"/>
              </a:defRPr>
            </a:lvl3pPr>
            <a:lvl4pPr indent="-317500" lvl="3" marL="1828800" rtl="0">
              <a:lnSpc>
                <a:spcPct val="100000"/>
              </a:lnSpc>
              <a:spcBef>
                <a:spcPts val="1600"/>
              </a:spcBef>
              <a:spcAft>
                <a:spcPts val="0"/>
              </a:spcAft>
              <a:buSzPts val="1400"/>
              <a:buFont typeface="Open Sans"/>
              <a:buChar char="●"/>
              <a:defRPr>
                <a:latin typeface="Open Sans"/>
                <a:ea typeface="Open Sans"/>
                <a:cs typeface="Open Sans"/>
                <a:sym typeface="Open Sans"/>
              </a:defRPr>
            </a:lvl4pPr>
            <a:lvl5pPr indent="-317500" lvl="4" marL="2286000" rtl="0">
              <a:lnSpc>
                <a:spcPct val="100000"/>
              </a:lnSpc>
              <a:spcBef>
                <a:spcPts val="1600"/>
              </a:spcBef>
              <a:spcAft>
                <a:spcPts val="0"/>
              </a:spcAft>
              <a:buSzPts val="1400"/>
              <a:buFont typeface="Open Sans"/>
              <a:buChar char="○"/>
              <a:defRPr>
                <a:latin typeface="Open Sans"/>
                <a:ea typeface="Open Sans"/>
                <a:cs typeface="Open Sans"/>
                <a:sym typeface="Open Sans"/>
              </a:defRPr>
            </a:lvl5pPr>
            <a:lvl6pPr indent="-317500" lvl="5" marL="2743200" rtl="0">
              <a:lnSpc>
                <a:spcPct val="100000"/>
              </a:lnSpc>
              <a:spcBef>
                <a:spcPts val="1600"/>
              </a:spcBef>
              <a:spcAft>
                <a:spcPts val="0"/>
              </a:spcAft>
              <a:buSzPts val="1400"/>
              <a:buFont typeface="Open Sans"/>
              <a:buChar char="■"/>
              <a:defRPr>
                <a:latin typeface="Open Sans"/>
                <a:ea typeface="Open Sans"/>
                <a:cs typeface="Open Sans"/>
                <a:sym typeface="Open Sans"/>
              </a:defRPr>
            </a:lvl6pPr>
            <a:lvl7pPr indent="-317500" lvl="6" marL="3200400" rtl="0">
              <a:lnSpc>
                <a:spcPct val="100000"/>
              </a:lnSpc>
              <a:spcBef>
                <a:spcPts val="1600"/>
              </a:spcBef>
              <a:spcAft>
                <a:spcPts val="0"/>
              </a:spcAft>
              <a:buSzPts val="1400"/>
              <a:buFont typeface="Open Sans"/>
              <a:buChar char="●"/>
              <a:defRPr>
                <a:latin typeface="Open Sans"/>
                <a:ea typeface="Open Sans"/>
                <a:cs typeface="Open Sans"/>
                <a:sym typeface="Open Sans"/>
              </a:defRPr>
            </a:lvl7pPr>
            <a:lvl8pPr indent="-317500" lvl="7" marL="3657600" rtl="0">
              <a:lnSpc>
                <a:spcPct val="100000"/>
              </a:lnSpc>
              <a:spcBef>
                <a:spcPts val="1600"/>
              </a:spcBef>
              <a:spcAft>
                <a:spcPts val="0"/>
              </a:spcAft>
              <a:buSzPts val="1400"/>
              <a:buFont typeface="Open Sans"/>
              <a:buChar char="○"/>
              <a:defRPr>
                <a:latin typeface="Open Sans"/>
                <a:ea typeface="Open Sans"/>
                <a:cs typeface="Open Sans"/>
                <a:sym typeface="Open Sans"/>
              </a:defRPr>
            </a:lvl8pPr>
            <a:lvl9pPr indent="-317500" lvl="8" marL="4114800" rtl="0">
              <a:lnSpc>
                <a:spcPct val="100000"/>
              </a:lnSpc>
              <a:spcBef>
                <a:spcPts val="1600"/>
              </a:spcBef>
              <a:spcAft>
                <a:spcPts val="1600"/>
              </a:spcAft>
              <a:buSzPts val="1400"/>
              <a:buFont typeface="Open Sans"/>
              <a:buChar char="■"/>
              <a:defRPr>
                <a:latin typeface="Open Sans"/>
                <a:ea typeface="Open Sans"/>
                <a:cs typeface="Open Sans"/>
                <a:sym typeface="Open Sans"/>
              </a:defRPr>
            </a:lvl9pPr>
          </a:lstStyle>
          <a:p/>
        </p:txBody>
      </p:sp>
      <p:sp>
        <p:nvSpPr>
          <p:cNvPr id="1379" name="Google Shape;1379;p22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pen Sans"/>
                <a:ea typeface="Open Sans"/>
                <a:cs typeface="Open Sans"/>
                <a:sym typeface="Open Sans"/>
              </a:defRPr>
            </a:lvl1pPr>
            <a:lvl2pPr lvl="1" algn="r">
              <a:buNone/>
              <a:defRPr sz="1300">
                <a:latin typeface="Open Sans"/>
                <a:ea typeface="Open Sans"/>
                <a:cs typeface="Open Sans"/>
                <a:sym typeface="Open Sans"/>
              </a:defRPr>
            </a:lvl2pPr>
            <a:lvl3pPr lvl="2" algn="r">
              <a:buNone/>
              <a:defRPr sz="1300">
                <a:latin typeface="Open Sans"/>
                <a:ea typeface="Open Sans"/>
                <a:cs typeface="Open Sans"/>
                <a:sym typeface="Open Sans"/>
              </a:defRPr>
            </a:lvl3pPr>
            <a:lvl4pPr lvl="3" algn="r">
              <a:buNone/>
              <a:defRPr sz="1300">
                <a:latin typeface="Open Sans"/>
                <a:ea typeface="Open Sans"/>
                <a:cs typeface="Open Sans"/>
                <a:sym typeface="Open Sans"/>
              </a:defRPr>
            </a:lvl4pPr>
            <a:lvl5pPr lvl="4" algn="r">
              <a:buNone/>
              <a:defRPr sz="1300">
                <a:latin typeface="Open Sans"/>
                <a:ea typeface="Open Sans"/>
                <a:cs typeface="Open Sans"/>
                <a:sym typeface="Open Sans"/>
              </a:defRPr>
            </a:lvl5pPr>
            <a:lvl6pPr lvl="5" algn="r">
              <a:buNone/>
              <a:defRPr sz="1300">
                <a:latin typeface="Open Sans"/>
                <a:ea typeface="Open Sans"/>
                <a:cs typeface="Open Sans"/>
                <a:sym typeface="Open Sans"/>
              </a:defRPr>
            </a:lvl6pPr>
            <a:lvl7pPr lvl="6" algn="r">
              <a:buNone/>
              <a:defRPr sz="1300">
                <a:latin typeface="Open Sans"/>
                <a:ea typeface="Open Sans"/>
                <a:cs typeface="Open Sans"/>
                <a:sym typeface="Open Sans"/>
              </a:defRPr>
            </a:lvl7pPr>
            <a:lvl8pPr lvl="7" algn="r">
              <a:buNone/>
              <a:defRPr sz="1300">
                <a:latin typeface="Open Sans"/>
                <a:ea typeface="Open Sans"/>
                <a:cs typeface="Open Sans"/>
                <a:sym typeface="Open Sans"/>
              </a:defRPr>
            </a:lvl8pPr>
            <a:lvl9pPr lvl="8" algn="r">
              <a:buNone/>
              <a:defRPr sz="1300">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 id="2147483882" r:id="rId16"/>
    <p:sldLayoutId id="2147483883" r:id="rId17"/>
    <p:sldLayoutId id="2147483884" r:id="rId18"/>
    <p:sldLayoutId id="2147483885" r:id="rId19"/>
    <p:sldLayoutId id="2147483886" r:id="rId20"/>
    <p:sldLayoutId id="2147483887" r:id="rId21"/>
    <p:sldLayoutId id="2147483888" r:id="rId22"/>
    <p:sldLayoutId id="2147483889" r:id="rId23"/>
    <p:sldLayoutId id="2147483890" r:id="rId24"/>
  </p:sldLayoutIdLst>
  <p:transition spd="med">
    <p:push/>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527" name="Shape 1527"/>
        <p:cNvGrpSpPr/>
        <p:nvPr/>
      </p:nvGrpSpPr>
      <p:grpSpPr>
        <a:xfrm>
          <a:off x="0" y="0"/>
          <a:ext cx="0" cy="0"/>
          <a:chOff x="0" y="0"/>
          <a:chExt cx="0" cy="0"/>
        </a:xfrm>
      </p:grpSpPr>
      <p:sp>
        <p:nvSpPr>
          <p:cNvPr id="1528" name="Google Shape;1528;p254"/>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400"/>
              <a:buFont typeface="Montserrat ExtraBold"/>
              <a:buNone/>
              <a:defRPr sz="2400">
                <a:solidFill>
                  <a:schemeClr val="dk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2pPr>
            <a:lvl3pPr lvl="2"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3pPr>
            <a:lvl4pPr lvl="3"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4pPr>
            <a:lvl5pPr lvl="4"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5pPr>
            <a:lvl6pPr lvl="5"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6pPr>
            <a:lvl7pPr lvl="6"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7pPr>
            <a:lvl8pPr lvl="7"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8pPr>
            <a:lvl9pPr lvl="8"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9pPr>
          </a:lstStyle>
          <a:p/>
        </p:txBody>
      </p:sp>
      <p:sp>
        <p:nvSpPr>
          <p:cNvPr id="1529" name="Google Shape;1529;p254"/>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SzPts val="1800"/>
              <a:buFont typeface="Open Sans"/>
              <a:buChar char="●"/>
              <a:defRPr sz="1800">
                <a:latin typeface="Open Sans"/>
                <a:ea typeface="Open Sans"/>
                <a:cs typeface="Open Sans"/>
                <a:sym typeface="Open Sans"/>
              </a:defRPr>
            </a:lvl1pPr>
            <a:lvl2pPr indent="-317500" lvl="1" marL="914400" rtl="0">
              <a:lnSpc>
                <a:spcPct val="100000"/>
              </a:lnSpc>
              <a:spcBef>
                <a:spcPts val="1600"/>
              </a:spcBef>
              <a:spcAft>
                <a:spcPts val="0"/>
              </a:spcAft>
              <a:buSzPts val="1400"/>
              <a:buFont typeface="Open Sans"/>
              <a:buChar char="○"/>
              <a:defRPr>
                <a:latin typeface="Open Sans"/>
                <a:ea typeface="Open Sans"/>
                <a:cs typeface="Open Sans"/>
                <a:sym typeface="Open Sans"/>
              </a:defRPr>
            </a:lvl2pPr>
            <a:lvl3pPr indent="-317500" lvl="2" marL="1371600" rtl="0">
              <a:lnSpc>
                <a:spcPct val="100000"/>
              </a:lnSpc>
              <a:spcBef>
                <a:spcPts val="1600"/>
              </a:spcBef>
              <a:spcAft>
                <a:spcPts val="0"/>
              </a:spcAft>
              <a:buSzPts val="1400"/>
              <a:buFont typeface="Open Sans"/>
              <a:buChar char="■"/>
              <a:defRPr>
                <a:latin typeface="Open Sans"/>
                <a:ea typeface="Open Sans"/>
                <a:cs typeface="Open Sans"/>
                <a:sym typeface="Open Sans"/>
              </a:defRPr>
            </a:lvl3pPr>
            <a:lvl4pPr indent="-317500" lvl="3" marL="1828800" rtl="0">
              <a:lnSpc>
                <a:spcPct val="100000"/>
              </a:lnSpc>
              <a:spcBef>
                <a:spcPts val="1600"/>
              </a:spcBef>
              <a:spcAft>
                <a:spcPts val="0"/>
              </a:spcAft>
              <a:buSzPts val="1400"/>
              <a:buFont typeface="Open Sans"/>
              <a:buChar char="●"/>
              <a:defRPr>
                <a:latin typeface="Open Sans"/>
                <a:ea typeface="Open Sans"/>
                <a:cs typeface="Open Sans"/>
                <a:sym typeface="Open Sans"/>
              </a:defRPr>
            </a:lvl4pPr>
            <a:lvl5pPr indent="-317500" lvl="4" marL="2286000" rtl="0">
              <a:lnSpc>
                <a:spcPct val="100000"/>
              </a:lnSpc>
              <a:spcBef>
                <a:spcPts val="1600"/>
              </a:spcBef>
              <a:spcAft>
                <a:spcPts val="0"/>
              </a:spcAft>
              <a:buSzPts val="1400"/>
              <a:buFont typeface="Open Sans"/>
              <a:buChar char="○"/>
              <a:defRPr>
                <a:latin typeface="Open Sans"/>
                <a:ea typeface="Open Sans"/>
                <a:cs typeface="Open Sans"/>
                <a:sym typeface="Open Sans"/>
              </a:defRPr>
            </a:lvl5pPr>
            <a:lvl6pPr indent="-317500" lvl="5" marL="2743200" rtl="0">
              <a:lnSpc>
                <a:spcPct val="100000"/>
              </a:lnSpc>
              <a:spcBef>
                <a:spcPts val="1600"/>
              </a:spcBef>
              <a:spcAft>
                <a:spcPts val="0"/>
              </a:spcAft>
              <a:buSzPts val="1400"/>
              <a:buFont typeface="Open Sans"/>
              <a:buChar char="■"/>
              <a:defRPr>
                <a:latin typeface="Open Sans"/>
                <a:ea typeface="Open Sans"/>
                <a:cs typeface="Open Sans"/>
                <a:sym typeface="Open Sans"/>
              </a:defRPr>
            </a:lvl6pPr>
            <a:lvl7pPr indent="-317500" lvl="6" marL="3200400" rtl="0">
              <a:lnSpc>
                <a:spcPct val="100000"/>
              </a:lnSpc>
              <a:spcBef>
                <a:spcPts val="1600"/>
              </a:spcBef>
              <a:spcAft>
                <a:spcPts val="0"/>
              </a:spcAft>
              <a:buSzPts val="1400"/>
              <a:buFont typeface="Open Sans"/>
              <a:buChar char="●"/>
              <a:defRPr>
                <a:latin typeface="Open Sans"/>
                <a:ea typeface="Open Sans"/>
                <a:cs typeface="Open Sans"/>
                <a:sym typeface="Open Sans"/>
              </a:defRPr>
            </a:lvl7pPr>
            <a:lvl8pPr indent="-317500" lvl="7" marL="3657600" rtl="0">
              <a:lnSpc>
                <a:spcPct val="100000"/>
              </a:lnSpc>
              <a:spcBef>
                <a:spcPts val="1600"/>
              </a:spcBef>
              <a:spcAft>
                <a:spcPts val="0"/>
              </a:spcAft>
              <a:buSzPts val="1400"/>
              <a:buFont typeface="Open Sans"/>
              <a:buChar char="○"/>
              <a:defRPr>
                <a:latin typeface="Open Sans"/>
                <a:ea typeface="Open Sans"/>
                <a:cs typeface="Open Sans"/>
                <a:sym typeface="Open Sans"/>
              </a:defRPr>
            </a:lvl8pPr>
            <a:lvl9pPr indent="-317500" lvl="8" marL="4114800" rtl="0">
              <a:lnSpc>
                <a:spcPct val="100000"/>
              </a:lnSpc>
              <a:spcBef>
                <a:spcPts val="1600"/>
              </a:spcBef>
              <a:spcAft>
                <a:spcPts val="1600"/>
              </a:spcAft>
              <a:buSzPts val="1400"/>
              <a:buFont typeface="Open Sans"/>
              <a:buChar char="■"/>
              <a:defRPr>
                <a:latin typeface="Open Sans"/>
                <a:ea typeface="Open Sans"/>
                <a:cs typeface="Open Sans"/>
                <a:sym typeface="Open Sans"/>
              </a:defRPr>
            </a:lvl9pPr>
          </a:lstStyle>
          <a:p/>
        </p:txBody>
      </p:sp>
      <p:sp>
        <p:nvSpPr>
          <p:cNvPr id="1530" name="Google Shape;1530;p25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pen Sans"/>
                <a:ea typeface="Open Sans"/>
                <a:cs typeface="Open Sans"/>
                <a:sym typeface="Open Sans"/>
              </a:defRPr>
            </a:lvl1pPr>
            <a:lvl2pPr lvl="1" algn="r">
              <a:buNone/>
              <a:defRPr sz="1300">
                <a:latin typeface="Open Sans"/>
                <a:ea typeface="Open Sans"/>
                <a:cs typeface="Open Sans"/>
                <a:sym typeface="Open Sans"/>
              </a:defRPr>
            </a:lvl2pPr>
            <a:lvl3pPr lvl="2" algn="r">
              <a:buNone/>
              <a:defRPr sz="1300">
                <a:latin typeface="Open Sans"/>
                <a:ea typeface="Open Sans"/>
                <a:cs typeface="Open Sans"/>
                <a:sym typeface="Open Sans"/>
              </a:defRPr>
            </a:lvl3pPr>
            <a:lvl4pPr lvl="3" algn="r">
              <a:buNone/>
              <a:defRPr sz="1300">
                <a:latin typeface="Open Sans"/>
                <a:ea typeface="Open Sans"/>
                <a:cs typeface="Open Sans"/>
                <a:sym typeface="Open Sans"/>
              </a:defRPr>
            </a:lvl4pPr>
            <a:lvl5pPr lvl="4" algn="r">
              <a:buNone/>
              <a:defRPr sz="1300">
                <a:latin typeface="Open Sans"/>
                <a:ea typeface="Open Sans"/>
                <a:cs typeface="Open Sans"/>
                <a:sym typeface="Open Sans"/>
              </a:defRPr>
            </a:lvl5pPr>
            <a:lvl6pPr lvl="5" algn="r">
              <a:buNone/>
              <a:defRPr sz="1300">
                <a:latin typeface="Open Sans"/>
                <a:ea typeface="Open Sans"/>
                <a:cs typeface="Open Sans"/>
                <a:sym typeface="Open Sans"/>
              </a:defRPr>
            </a:lvl6pPr>
            <a:lvl7pPr lvl="6" algn="r">
              <a:buNone/>
              <a:defRPr sz="1300">
                <a:latin typeface="Open Sans"/>
                <a:ea typeface="Open Sans"/>
                <a:cs typeface="Open Sans"/>
                <a:sym typeface="Open Sans"/>
              </a:defRPr>
            </a:lvl7pPr>
            <a:lvl8pPr lvl="7" algn="r">
              <a:buNone/>
              <a:defRPr sz="1300">
                <a:latin typeface="Open Sans"/>
                <a:ea typeface="Open Sans"/>
                <a:cs typeface="Open Sans"/>
                <a:sym typeface="Open Sans"/>
              </a:defRPr>
            </a:lvl8pPr>
            <a:lvl9pPr lvl="8" algn="r">
              <a:buNone/>
              <a:defRPr sz="1300">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 id="2147483907" r:id="rId17"/>
    <p:sldLayoutId id="2147483908" r:id="rId18"/>
    <p:sldLayoutId id="2147483909" r:id="rId19"/>
    <p:sldLayoutId id="2147483910" r:id="rId20"/>
    <p:sldLayoutId id="2147483911" r:id="rId21"/>
    <p:sldLayoutId id="2147483912" r:id="rId22"/>
    <p:sldLayoutId id="2147483913" r:id="rId23"/>
    <p:sldLayoutId id="2147483914" r:id="rId24"/>
  </p:sldLayoutIdLst>
  <p:transition spd="med">
    <p:push/>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78" name="Shape 1678"/>
        <p:cNvGrpSpPr/>
        <p:nvPr/>
      </p:nvGrpSpPr>
      <p:grpSpPr>
        <a:xfrm>
          <a:off x="0" y="0"/>
          <a:ext cx="0" cy="0"/>
          <a:chOff x="0" y="0"/>
          <a:chExt cx="0" cy="0"/>
        </a:xfrm>
      </p:grpSpPr>
      <p:sp>
        <p:nvSpPr>
          <p:cNvPr id="1679" name="Google Shape;1679;p279"/>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400"/>
              <a:buFont typeface="Montserrat ExtraBold"/>
              <a:buNone/>
              <a:defRPr sz="2400">
                <a:solidFill>
                  <a:schemeClr val="dk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2pPr>
            <a:lvl3pPr lvl="2"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3pPr>
            <a:lvl4pPr lvl="3"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4pPr>
            <a:lvl5pPr lvl="4"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5pPr>
            <a:lvl6pPr lvl="5"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6pPr>
            <a:lvl7pPr lvl="6"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7pPr>
            <a:lvl8pPr lvl="7"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8pPr>
            <a:lvl9pPr lvl="8"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9pPr>
          </a:lstStyle>
          <a:p/>
        </p:txBody>
      </p:sp>
      <p:sp>
        <p:nvSpPr>
          <p:cNvPr id="1680" name="Google Shape;1680;p279"/>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SzPts val="1800"/>
              <a:buFont typeface="Open Sans"/>
              <a:buChar char="●"/>
              <a:defRPr sz="1800">
                <a:latin typeface="Open Sans"/>
                <a:ea typeface="Open Sans"/>
                <a:cs typeface="Open Sans"/>
                <a:sym typeface="Open Sans"/>
              </a:defRPr>
            </a:lvl1pPr>
            <a:lvl2pPr indent="-317500" lvl="1" marL="914400" rtl="0">
              <a:lnSpc>
                <a:spcPct val="100000"/>
              </a:lnSpc>
              <a:spcBef>
                <a:spcPts val="1600"/>
              </a:spcBef>
              <a:spcAft>
                <a:spcPts val="0"/>
              </a:spcAft>
              <a:buSzPts val="1400"/>
              <a:buFont typeface="Open Sans"/>
              <a:buChar char="○"/>
              <a:defRPr>
                <a:latin typeface="Open Sans"/>
                <a:ea typeface="Open Sans"/>
                <a:cs typeface="Open Sans"/>
                <a:sym typeface="Open Sans"/>
              </a:defRPr>
            </a:lvl2pPr>
            <a:lvl3pPr indent="-317500" lvl="2" marL="1371600" rtl="0">
              <a:lnSpc>
                <a:spcPct val="100000"/>
              </a:lnSpc>
              <a:spcBef>
                <a:spcPts val="1600"/>
              </a:spcBef>
              <a:spcAft>
                <a:spcPts val="0"/>
              </a:spcAft>
              <a:buSzPts val="1400"/>
              <a:buFont typeface="Open Sans"/>
              <a:buChar char="■"/>
              <a:defRPr>
                <a:latin typeface="Open Sans"/>
                <a:ea typeface="Open Sans"/>
                <a:cs typeface="Open Sans"/>
                <a:sym typeface="Open Sans"/>
              </a:defRPr>
            </a:lvl3pPr>
            <a:lvl4pPr indent="-317500" lvl="3" marL="1828800" rtl="0">
              <a:lnSpc>
                <a:spcPct val="100000"/>
              </a:lnSpc>
              <a:spcBef>
                <a:spcPts val="1600"/>
              </a:spcBef>
              <a:spcAft>
                <a:spcPts val="0"/>
              </a:spcAft>
              <a:buSzPts val="1400"/>
              <a:buFont typeface="Open Sans"/>
              <a:buChar char="●"/>
              <a:defRPr>
                <a:latin typeface="Open Sans"/>
                <a:ea typeface="Open Sans"/>
                <a:cs typeface="Open Sans"/>
                <a:sym typeface="Open Sans"/>
              </a:defRPr>
            </a:lvl4pPr>
            <a:lvl5pPr indent="-317500" lvl="4" marL="2286000" rtl="0">
              <a:lnSpc>
                <a:spcPct val="100000"/>
              </a:lnSpc>
              <a:spcBef>
                <a:spcPts val="1600"/>
              </a:spcBef>
              <a:spcAft>
                <a:spcPts val="0"/>
              </a:spcAft>
              <a:buSzPts val="1400"/>
              <a:buFont typeface="Open Sans"/>
              <a:buChar char="○"/>
              <a:defRPr>
                <a:latin typeface="Open Sans"/>
                <a:ea typeface="Open Sans"/>
                <a:cs typeface="Open Sans"/>
                <a:sym typeface="Open Sans"/>
              </a:defRPr>
            </a:lvl5pPr>
            <a:lvl6pPr indent="-317500" lvl="5" marL="2743200" rtl="0">
              <a:lnSpc>
                <a:spcPct val="100000"/>
              </a:lnSpc>
              <a:spcBef>
                <a:spcPts val="1600"/>
              </a:spcBef>
              <a:spcAft>
                <a:spcPts val="0"/>
              </a:spcAft>
              <a:buSzPts val="1400"/>
              <a:buFont typeface="Open Sans"/>
              <a:buChar char="■"/>
              <a:defRPr>
                <a:latin typeface="Open Sans"/>
                <a:ea typeface="Open Sans"/>
                <a:cs typeface="Open Sans"/>
                <a:sym typeface="Open Sans"/>
              </a:defRPr>
            </a:lvl6pPr>
            <a:lvl7pPr indent="-317500" lvl="6" marL="3200400" rtl="0">
              <a:lnSpc>
                <a:spcPct val="100000"/>
              </a:lnSpc>
              <a:spcBef>
                <a:spcPts val="1600"/>
              </a:spcBef>
              <a:spcAft>
                <a:spcPts val="0"/>
              </a:spcAft>
              <a:buSzPts val="1400"/>
              <a:buFont typeface="Open Sans"/>
              <a:buChar char="●"/>
              <a:defRPr>
                <a:latin typeface="Open Sans"/>
                <a:ea typeface="Open Sans"/>
                <a:cs typeface="Open Sans"/>
                <a:sym typeface="Open Sans"/>
              </a:defRPr>
            </a:lvl7pPr>
            <a:lvl8pPr indent="-317500" lvl="7" marL="3657600" rtl="0">
              <a:lnSpc>
                <a:spcPct val="100000"/>
              </a:lnSpc>
              <a:spcBef>
                <a:spcPts val="1600"/>
              </a:spcBef>
              <a:spcAft>
                <a:spcPts val="0"/>
              </a:spcAft>
              <a:buSzPts val="1400"/>
              <a:buFont typeface="Open Sans"/>
              <a:buChar char="○"/>
              <a:defRPr>
                <a:latin typeface="Open Sans"/>
                <a:ea typeface="Open Sans"/>
                <a:cs typeface="Open Sans"/>
                <a:sym typeface="Open Sans"/>
              </a:defRPr>
            </a:lvl8pPr>
            <a:lvl9pPr indent="-317500" lvl="8" marL="4114800" rtl="0">
              <a:lnSpc>
                <a:spcPct val="100000"/>
              </a:lnSpc>
              <a:spcBef>
                <a:spcPts val="1600"/>
              </a:spcBef>
              <a:spcAft>
                <a:spcPts val="1600"/>
              </a:spcAft>
              <a:buSzPts val="1400"/>
              <a:buFont typeface="Open Sans"/>
              <a:buChar char="■"/>
              <a:defRPr>
                <a:latin typeface="Open Sans"/>
                <a:ea typeface="Open Sans"/>
                <a:cs typeface="Open Sans"/>
                <a:sym typeface="Open Sans"/>
              </a:defRPr>
            </a:lvl9pPr>
          </a:lstStyle>
          <a:p/>
        </p:txBody>
      </p:sp>
      <p:sp>
        <p:nvSpPr>
          <p:cNvPr id="1681" name="Google Shape;1681;p27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pen Sans"/>
                <a:ea typeface="Open Sans"/>
                <a:cs typeface="Open Sans"/>
                <a:sym typeface="Open Sans"/>
              </a:defRPr>
            </a:lvl1pPr>
            <a:lvl2pPr lvl="1" algn="r">
              <a:buNone/>
              <a:defRPr sz="1300">
                <a:latin typeface="Open Sans"/>
                <a:ea typeface="Open Sans"/>
                <a:cs typeface="Open Sans"/>
                <a:sym typeface="Open Sans"/>
              </a:defRPr>
            </a:lvl2pPr>
            <a:lvl3pPr lvl="2" algn="r">
              <a:buNone/>
              <a:defRPr sz="1300">
                <a:latin typeface="Open Sans"/>
                <a:ea typeface="Open Sans"/>
                <a:cs typeface="Open Sans"/>
                <a:sym typeface="Open Sans"/>
              </a:defRPr>
            </a:lvl3pPr>
            <a:lvl4pPr lvl="3" algn="r">
              <a:buNone/>
              <a:defRPr sz="1300">
                <a:latin typeface="Open Sans"/>
                <a:ea typeface="Open Sans"/>
                <a:cs typeface="Open Sans"/>
                <a:sym typeface="Open Sans"/>
              </a:defRPr>
            </a:lvl4pPr>
            <a:lvl5pPr lvl="4" algn="r">
              <a:buNone/>
              <a:defRPr sz="1300">
                <a:latin typeface="Open Sans"/>
                <a:ea typeface="Open Sans"/>
                <a:cs typeface="Open Sans"/>
                <a:sym typeface="Open Sans"/>
              </a:defRPr>
            </a:lvl5pPr>
            <a:lvl6pPr lvl="5" algn="r">
              <a:buNone/>
              <a:defRPr sz="1300">
                <a:latin typeface="Open Sans"/>
                <a:ea typeface="Open Sans"/>
                <a:cs typeface="Open Sans"/>
                <a:sym typeface="Open Sans"/>
              </a:defRPr>
            </a:lvl6pPr>
            <a:lvl7pPr lvl="6" algn="r">
              <a:buNone/>
              <a:defRPr sz="1300">
                <a:latin typeface="Open Sans"/>
                <a:ea typeface="Open Sans"/>
                <a:cs typeface="Open Sans"/>
                <a:sym typeface="Open Sans"/>
              </a:defRPr>
            </a:lvl7pPr>
            <a:lvl8pPr lvl="7" algn="r">
              <a:buNone/>
              <a:defRPr sz="1300">
                <a:latin typeface="Open Sans"/>
                <a:ea typeface="Open Sans"/>
                <a:cs typeface="Open Sans"/>
                <a:sym typeface="Open Sans"/>
              </a:defRPr>
            </a:lvl8pPr>
            <a:lvl9pPr lvl="8" algn="r">
              <a:buNone/>
              <a:defRPr sz="1300">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 id="2147483927" r:id="rId13"/>
    <p:sldLayoutId id="2147483928" r:id="rId14"/>
    <p:sldLayoutId id="2147483929" r:id="rId15"/>
    <p:sldLayoutId id="2147483930" r:id="rId16"/>
    <p:sldLayoutId id="2147483931" r:id="rId17"/>
    <p:sldLayoutId id="2147483932" r:id="rId18"/>
    <p:sldLayoutId id="2147483933" r:id="rId19"/>
    <p:sldLayoutId id="2147483934" r:id="rId20"/>
    <p:sldLayoutId id="2147483935" r:id="rId21"/>
    <p:sldLayoutId id="2147483936" r:id="rId22"/>
    <p:sldLayoutId id="2147483937" r:id="rId23"/>
    <p:sldLayoutId id="2147483938" r:id="rId24"/>
  </p:sldLayoutIdLst>
  <p:transition spd="med">
    <p:push/>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8" name="Shape 168"/>
        <p:cNvGrpSpPr/>
        <p:nvPr/>
      </p:nvGrpSpPr>
      <p:grpSpPr>
        <a:xfrm>
          <a:off x="0" y="0"/>
          <a:ext cx="0" cy="0"/>
          <a:chOff x="0" y="0"/>
          <a:chExt cx="0" cy="0"/>
        </a:xfrm>
      </p:grpSpPr>
      <p:sp>
        <p:nvSpPr>
          <p:cNvPr id="169" name="Google Shape;169;p29"/>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400"/>
              <a:buFont typeface="Montserrat ExtraBold"/>
              <a:buNone/>
              <a:defRPr sz="2400">
                <a:solidFill>
                  <a:schemeClr val="dk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2pPr>
            <a:lvl3pPr lvl="2"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3pPr>
            <a:lvl4pPr lvl="3"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4pPr>
            <a:lvl5pPr lvl="4"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5pPr>
            <a:lvl6pPr lvl="5"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6pPr>
            <a:lvl7pPr lvl="6"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7pPr>
            <a:lvl8pPr lvl="7"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8pPr>
            <a:lvl9pPr lvl="8"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9pPr>
          </a:lstStyle>
          <a:p/>
        </p:txBody>
      </p:sp>
      <p:sp>
        <p:nvSpPr>
          <p:cNvPr id="170" name="Google Shape;170;p29"/>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SzPts val="1800"/>
              <a:buFont typeface="Open Sans"/>
              <a:buChar char="●"/>
              <a:defRPr sz="1800">
                <a:latin typeface="Open Sans"/>
                <a:ea typeface="Open Sans"/>
                <a:cs typeface="Open Sans"/>
                <a:sym typeface="Open Sans"/>
              </a:defRPr>
            </a:lvl1pPr>
            <a:lvl2pPr indent="-317500" lvl="1" marL="914400" rtl="0">
              <a:lnSpc>
                <a:spcPct val="100000"/>
              </a:lnSpc>
              <a:spcBef>
                <a:spcPts val="1600"/>
              </a:spcBef>
              <a:spcAft>
                <a:spcPts val="0"/>
              </a:spcAft>
              <a:buSzPts val="1400"/>
              <a:buFont typeface="Open Sans"/>
              <a:buChar char="○"/>
              <a:defRPr>
                <a:latin typeface="Open Sans"/>
                <a:ea typeface="Open Sans"/>
                <a:cs typeface="Open Sans"/>
                <a:sym typeface="Open Sans"/>
              </a:defRPr>
            </a:lvl2pPr>
            <a:lvl3pPr indent="-317500" lvl="2" marL="1371600" rtl="0">
              <a:lnSpc>
                <a:spcPct val="100000"/>
              </a:lnSpc>
              <a:spcBef>
                <a:spcPts val="1600"/>
              </a:spcBef>
              <a:spcAft>
                <a:spcPts val="0"/>
              </a:spcAft>
              <a:buSzPts val="1400"/>
              <a:buFont typeface="Open Sans"/>
              <a:buChar char="■"/>
              <a:defRPr>
                <a:latin typeface="Open Sans"/>
                <a:ea typeface="Open Sans"/>
                <a:cs typeface="Open Sans"/>
                <a:sym typeface="Open Sans"/>
              </a:defRPr>
            </a:lvl3pPr>
            <a:lvl4pPr indent="-317500" lvl="3" marL="1828800" rtl="0">
              <a:lnSpc>
                <a:spcPct val="100000"/>
              </a:lnSpc>
              <a:spcBef>
                <a:spcPts val="1600"/>
              </a:spcBef>
              <a:spcAft>
                <a:spcPts val="0"/>
              </a:spcAft>
              <a:buSzPts val="1400"/>
              <a:buFont typeface="Open Sans"/>
              <a:buChar char="●"/>
              <a:defRPr>
                <a:latin typeface="Open Sans"/>
                <a:ea typeface="Open Sans"/>
                <a:cs typeface="Open Sans"/>
                <a:sym typeface="Open Sans"/>
              </a:defRPr>
            </a:lvl4pPr>
            <a:lvl5pPr indent="-317500" lvl="4" marL="2286000" rtl="0">
              <a:lnSpc>
                <a:spcPct val="100000"/>
              </a:lnSpc>
              <a:spcBef>
                <a:spcPts val="1600"/>
              </a:spcBef>
              <a:spcAft>
                <a:spcPts val="0"/>
              </a:spcAft>
              <a:buSzPts val="1400"/>
              <a:buFont typeface="Open Sans"/>
              <a:buChar char="○"/>
              <a:defRPr>
                <a:latin typeface="Open Sans"/>
                <a:ea typeface="Open Sans"/>
                <a:cs typeface="Open Sans"/>
                <a:sym typeface="Open Sans"/>
              </a:defRPr>
            </a:lvl5pPr>
            <a:lvl6pPr indent="-317500" lvl="5" marL="2743200" rtl="0">
              <a:lnSpc>
                <a:spcPct val="100000"/>
              </a:lnSpc>
              <a:spcBef>
                <a:spcPts val="1600"/>
              </a:spcBef>
              <a:spcAft>
                <a:spcPts val="0"/>
              </a:spcAft>
              <a:buSzPts val="1400"/>
              <a:buFont typeface="Open Sans"/>
              <a:buChar char="■"/>
              <a:defRPr>
                <a:latin typeface="Open Sans"/>
                <a:ea typeface="Open Sans"/>
                <a:cs typeface="Open Sans"/>
                <a:sym typeface="Open Sans"/>
              </a:defRPr>
            </a:lvl6pPr>
            <a:lvl7pPr indent="-317500" lvl="6" marL="3200400" rtl="0">
              <a:lnSpc>
                <a:spcPct val="100000"/>
              </a:lnSpc>
              <a:spcBef>
                <a:spcPts val="1600"/>
              </a:spcBef>
              <a:spcAft>
                <a:spcPts val="0"/>
              </a:spcAft>
              <a:buSzPts val="1400"/>
              <a:buFont typeface="Open Sans"/>
              <a:buChar char="●"/>
              <a:defRPr>
                <a:latin typeface="Open Sans"/>
                <a:ea typeface="Open Sans"/>
                <a:cs typeface="Open Sans"/>
                <a:sym typeface="Open Sans"/>
              </a:defRPr>
            </a:lvl7pPr>
            <a:lvl8pPr indent="-317500" lvl="7" marL="3657600" rtl="0">
              <a:lnSpc>
                <a:spcPct val="100000"/>
              </a:lnSpc>
              <a:spcBef>
                <a:spcPts val="1600"/>
              </a:spcBef>
              <a:spcAft>
                <a:spcPts val="0"/>
              </a:spcAft>
              <a:buSzPts val="1400"/>
              <a:buFont typeface="Open Sans"/>
              <a:buChar char="○"/>
              <a:defRPr>
                <a:latin typeface="Open Sans"/>
                <a:ea typeface="Open Sans"/>
                <a:cs typeface="Open Sans"/>
                <a:sym typeface="Open Sans"/>
              </a:defRPr>
            </a:lvl8pPr>
            <a:lvl9pPr indent="-317500" lvl="8" marL="4114800" rtl="0">
              <a:lnSpc>
                <a:spcPct val="100000"/>
              </a:lnSpc>
              <a:spcBef>
                <a:spcPts val="1600"/>
              </a:spcBef>
              <a:spcAft>
                <a:spcPts val="1600"/>
              </a:spcAft>
              <a:buSzPts val="1400"/>
              <a:buFont typeface="Open Sans"/>
              <a:buChar char="■"/>
              <a:defRPr>
                <a:latin typeface="Open Sans"/>
                <a:ea typeface="Open Sans"/>
                <a:cs typeface="Open Sans"/>
                <a:sym typeface="Open Sans"/>
              </a:defRPr>
            </a:lvl9pPr>
          </a:lstStyle>
          <a:p/>
        </p:txBody>
      </p:sp>
      <p:sp>
        <p:nvSpPr>
          <p:cNvPr id="171" name="Google Shape;171;p2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pen Sans"/>
                <a:ea typeface="Open Sans"/>
                <a:cs typeface="Open Sans"/>
                <a:sym typeface="Open Sans"/>
              </a:defRPr>
            </a:lvl1pPr>
            <a:lvl2pPr lvl="1" algn="r">
              <a:buNone/>
              <a:defRPr sz="1300">
                <a:latin typeface="Open Sans"/>
                <a:ea typeface="Open Sans"/>
                <a:cs typeface="Open Sans"/>
                <a:sym typeface="Open Sans"/>
              </a:defRPr>
            </a:lvl2pPr>
            <a:lvl3pPr lvl="2" algn="r">
              <a:buNone/>
              <a:defRPr sz="1300">
                <a:latin typeface="Open Sans"/>
                <a:ea typeface="Open Sans"/>
                <a:cs typeface="Open Sans"/>
                <a:sym typeface="Open Sans"/>
              </a:defRPr>
            </a:lvl3pPr>
            <a:lvl4pPr lvl="3" algn="r">
              <a:buNone/>
              <a:defRPr sz="1300">
                <a:latin typeface="Open Sans"/>
                <a:ea typeface="Open Sans"/>
                <a:cs typeface="Open Sans"/>
                <a:sym typeface="Open Sans"/>
              </a:defRPr>
            </a:lvl4pPr>
            <a:lvl5pPr lvl="4" algn="r">
              <a:buNone/>
              <a:defRPr sz="1300">
                <a:latin typeface="Open Sans"/>
                <a:ea typeface="Open Sans"/>
                <a:cs typeface="Open Sans"/>
                <a:sym typeface="Open Sans"/>
              </a:defRPr>
            </a:lvl5pPr>
            <a:lvl6pPr lvl="5" algn="r">
              <a:buNone/>
              <a:defRPr sz="1300">
                <a:latin typeface="Open Sans"/>
                <a:ea typeface="Open Sans"/>
                <a:cs typeface="Open Sans"/>
                <a:sym typeface="Open Sans"/>
              </a:defRPr>
            </a:lvl6pPr>
            <a:lvl7pPr lvl="6" algn="r">
              <a:buNone/>
              <a:defRPr sz="1300">
                <a:latin typeface="Open Sans"/>
                <a:ea typeface="Open Sans"/>
                <a:cs typeface="Open Sans"/>
                <a:sym typeface="Open Sans"/>
              </a:defRPr>
            </a:lvl7pPr>
            <a:lvl8pPr lvl="7" algn="r">
              <a:buNone/>
              <a:defRPr sz="1300">
                <a:latin typeface="Open Sans"/>
                <a:ea typeface="Open Sans"/>
                <a:cs typeface="Open Sans"/>
                <a:sym typeface="Open Sans"/>
              </a:defRPr>
            </a:lvl8pPr>
            <a:lvl9pPr lvl="8" algn="r">
              <a:buNone/>
              <a:defRPr sz="1300">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Lst>
  <p:transition spd="med">
    <p:push/>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19" name="Shape 319"/>
        <p:cNvGrpSpPr/>
        <p:nvPr/>
      </p:nvGrpSpPr>
      <p:grpSpPr>
        <a:xfrm>
          <a:off x="0" y="0"/>
          <a:ext cx="0" cy="0"/>
          <a:chOff x="0" y="0"/>
          <a:chExt cx="0" cy="0"/>
        </a:xfrm>
      </p:grpSpPr>
      <p:sp>
        <p:nvSpPr>
          <p:cNvPr id="320" name="Google Shape;320;p54"/>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400"/>
              <a:buFont typeface="Montserrat ExtraBold"/>
              <a:buNone/>
              <a:defRPr sz="2400">
                <a:solidFill>
                  <a:schemeClr val="dk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2pPr>
            <a:lvl3pPr lvl="2"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3pPr>
            <a:lvl4pPr lvl="3"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4pPr>
            <a:lvl5pPr lvl="4"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5pPr>
            <a:lvl6pPr lvl="5"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6pPr>
            <a:lvl7pPr lvl="6"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7pPr>
            <a:lvl8pPr lvl="7"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8pPr>
            <a:lvl9pPr lvl="8"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9pPr>
          </a:lstStyle>
          <a:p/>
        </p:txBody>
      </p:sp>
      <p:sp>
        <p:nvSpPr>
          <p:cNvPr id="321" name="Google Shape;321;p54"/>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SzPts val="1800"/>
              <a:buFont typeface="Open Sans"/>
              <a:buChar char="●"/>
              <a:defRPr sz="1800">
                <a:latin typeface="Open Sans"/>
                <a:ea typeface="Open Sans"/>
                <a:cs typeface="Open Sans"/>
                <a:sym typeface="Open Sans"/>
              </a:defRPr>
            </a:lvl1pPr>
            <a:lvl2pPr indent="-317500" lvl="1" marL="914400" rtl="0">
              <a:lnSpc>
                <a:spcPct val="100000"/>
              </a:lnSpc>
              <a:spcBef>
                <a:spcPts val="1600"/>
              </a:spcBef>
              <a:spcAft>
                <a:spcPts val="0"/>
              </a:spcAft>
              <a:buSzPts val="1400"/>
              <a:buFont typeface="Open Sans"/>
              <a:buChar char="○"/>
              <a:defRPr>
                <a:latin typeface="Open Sans"/>
                <a:ea typeface="Open Sans"/>
                <a:cs typeface="Open Sans"/>
                <a:sym typeface="Open Sans"/>
              </a:defRPr>
            </a:lvl2pPr>
            <a:lvl3pPr indent="-317500" lvl="2" marL="1371600" rtl="0">
              <a:lnSpc>
                <a:spcPct val="100000"/>
              </a:lnSpc>
              <a:spcBef>
                <a:spcPts val="1600"/>
              </a:spcBef>
              <a:spcAft>
                <a:spcPts val="0"/>
              </a:spcAft>
              <a:buSzPts val="1400"/>
              <a:buFont typeface="Open Sans"/>
              <a:buChar char="■"/>
              <a:defRPr>
                <a:latin typeface="Open Sans"/>
                <a:ea typeface="Open Sans"/>
                <a:cs typeface="Open Sans"/>
                <a:sym typeface="Open Sans"/>
              </a:defRPr>
            </a:lvl3pPr>
            <a:lvl4pPr indent="-317500" lvl="3" marL="1828800" rtl="0">
              <a:lnSpc>
                <a:spcPct val="100000"/>
              </a:lnSpc>
              <a:spcBef>
                <a:spcPts val="1600"/>
              </a:spcBef>
              <a:spcAft>
                <a:spcPts val="0"/>
              </a:spcAft>
              <a:buSzPts val="1400"/>
              <a:buFont typeface="Open Sans"/>
              <a:buChar char="●"/>
              <a:defRPr>
                <a:latin typeface="Open Sans"/>
                <a:ea typeface="Open Sans"/>
                <a:cs typeface="Open Sans"/>
                <a:sym typeface="Open Sans"/>
              </a:defRPr>
            </a:lvl4pPr>
            <a:lvl5pPr indent="-317500" lvl="4" marL="2286000" rtl="0">
              <a:lnSpc>
                <a:spcPct val="100000"/>
              </a:lnSpc>
              <a:spcBef>
                <a:spcPts val="1600"/>
              </a:spcBef>
              <a:spcAft>
                <a:spcPts val="0"/>
              </a:spcAft>
              <a:buSzPts val="1400"/>
              <a:buFont typeface="Open Sans"/>
              <a:buChar char="○"/>
              <a:defRPr>
                <a:latin typeface="Open Sans"/>
                <a:ea typeface="Open Sans"/>
                <a:cs typeface="Open Sans"/>
                <a:sym typeface="Open Sans"/>
              </a:defRPr>
            </a:lvl5pPr>
            <a:lvl6pPr indent="-317500" lvl="5" marL="2743200" rtl="0">
              <a:lnSpc>
                <a:spcPct val="100000"/>
              </a:lnSpc>
              <a:spcBef>
                <a:spcPts val="1600"/>
              </a:spcBef>
              <a:spcAft>
                <a:spcPts val="0"/>
              </a:spcAft>
              <a:buSzPts val="1400"/>
              <a:buFont typeface="Open Sans"/>
              <a:buChar char="■"/>
              <a:defRPr>
                <a:latin typeface="Open Sans"/>
                <a:ea typeface="Open Sans"/>
                <a:cs typeface="Open Sans"/>
                <a:sym typeface="Open Sans"/>
              </a:defRPr>
            </a:lvl6pPr>
            <a:lvl7pPr indent="-317500" lvl="6" marL="3200400" rtl="0">
              <a:lnSpc>
                <a:spcPct val="100000"/>
              </a:lnSpc>
              <a:spcBef>
                <a:spcPts val="1600"/>
              </a:spcBef>
              <a:spcAft>
                <a:spcPts val="0"/>
              </a:spcAft>
              <a:buSzPts val="1400"/>
              <a:buFont typeface="Open Sans"/>
              <a:buChar char="●"/>
              <a:defRPr>
                <a:latin typeface="Open Sans"/>
                <a:ea typeface="Open Sans"/>
                <a:cs typeface="Open Sans"/>
                <a:sym typeface="Open Sans"/>
              </a:defRPr>
            </a:lvl7pPr>
            <a:lvl8pPr indent="-317500" lvl="7" marL="3657600" rtl="0">
              <a:lnSpc>
                <a:spcPct val="100000"/>
              </a:lnSpc>
              <a:spcBef>
                <a:spcPts val="1600"/>
              </a:spcBef>
              <a:spcAft>
                <a:spcPts val="0"/>
              </a:spcAft>
              <a:buSzPts val="1400"/>
              <a:buFont typeface="Open Sans"/>
              <a:buChar char="○"/>
              <a:defRPr>
                <a:latin typeface="Open Sans"/>
                <a:ea typeface="Open Sans"/>
                <a:cs typeface="Open Sans"/>
                <a:sym typeface="Open Sans"/>
              </a:defRPr>
            </a:lvl8pPr>
            <a:lvl9pPr indent="-317500" lvl="8" marL="4114800" rtl="0">
              <a:lnSpc>
                <a:spcPct val="100000"/>
              </a:lnSpc>
              <a:spcBef>
                <a:spcPts val="1600"/>
              </a:spcBef>
              <a:spcAft>
                <a:spcPts val="1600"/>
              </a:spcAft>
              <a:buSzPts val="1400"/>
              <a:buFont typeface="Open Sans"/>
              <a:buChar char="■"/>
              <a:defRPr>
                <a:latin typeface="Open Sans"/>
                <a:ea typeface="Open Sans"/>
                <a:cs typeface="Open Sans"/>
                <a:sym typeface="Open Sans"/>
              </a:defRPr>
            </a:lvl9pPr>
          </a:lstStyle>
          <a:p/>
        </p:txBody>
      </p:sp>
      <p:sp>
        <p:nvSpPr>
          <p:cNvPr id="322" name="Google Shape;322;p5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pen Sans"/>
                <a:ea typeface="Open Sans"/>
                <a:cs typeface="Open Sans"/>
                <a:sym typeface="Open Sans"/>
              </a:defRPr>
            </a:lvl1pPr>
            <a:lvl2pPr lvl="1" algn="r">
              <a:buNone/>
              <a:defRPr sz="1300">
                <a:latin typeface="Open Sans"/>
                <a:ea typeface="Open Sans"/>
                <a:cs typeface="Open Sans"/>
                <a:sym typeface="Open Sans"/>
              </a:defRPr>
            </a:lvl2pPr>
            <a:lvl3pPr lvl="2" algn="r">
              <a:buNone/>
              <a:defRPr sz="1300">
                <a:latin typeface="Open Sans"/>
                <a:ea typeface="Open Sans"/>
                <a:cs typeface="Open Sans"/>
                <a:sym typeface="Open Sans"/>
              </a:defRPr>
            </a:lvl3pPr>
            <a:lvl4pPr lvl="3" algn="r">
              <a:buNone/>
              <a:defRPr sz="1300">
                <a:latin typeface="Open Sans"/>
                <a:ea typeface="Open Sans"/>
                <a:cs typeface="Open Sans"/>
                <a:sym typeface="Open Sans"/>
              </a:defRPr>
            </a:lvl4pPr>
            <a:lvl5pPr lvl="4" algn="r">
              <a:buNone/>
              <a:defRPr sz="1300">
                <a:latin typeface="Open Sans"/>
                <a:ea typeface="Open Sans"/>
                <a:cs typeface="Open Sans"/>
                <a:sym typeface="Open Sans"/>
              </a:defRPr>
            </a:lvl5pPr>
            <a:lvl6pPr lvl="5" algn="r">
              <a:buNone/>
              <a:defRPr sz="1300">
                <a:latin typeface="Open Sans"/>
                <a:ea typeface="Open Sans"/>
                <a:cs typeface="Open Sans"/>
                <a:sym typeface="Open Sans"/>
              </a:defRPr>
            </a:lvl6pPr>
            <a:lvl7pPr lvl="6" algn="r">
              <a:buNone/>
              <a:defRPr sz="1300">
                <a:latin typeface="Open Sans"/>
                <a:ea typeface="Open Sans"/>
                <a:cs typeface="Open Sans"/>
                <a:sym typeface="Open Sans"/>
              </a:defRPr>
            </a:lvl7pPr>
            <a:lvl8pPr lvl="7" algn="r">
              <a:buNone/>
              <a:defRPr sz="1300">
                <a:latin typeface="Open Sans"/>
                <a:ea typeface="Open Sans"/>
                <a:cs typeface="Open Sans"/>
                <a:sym typeface="Open Sans"/>
              </a:defRPr>
            </a:lvl8pPr>
            <a:lvl9pPr lvl="8" algn="r">
              <a:buNone/>
              <a:defRPr sz="1300">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Lst>
  <p:transition spd="med">
    <p:push/>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70" name="Shape 470"/>
        <p:cNvGrpSpPr/>
        <p:nvPr/>
      </p:nvGrpSpPr>
      <p:grpSpPr>
        <a:xfrm>
          <a:off x="0" y="0"/>
          <a:ext cx="0" cy="0"/>
          <a:chOff x="0" y="0"/>
          <a:chExt cx="0" cy="0"/>
        </a:xfrm>
      </p:grpSpPr>
      <p:sp>
        <p:nvSpPr>
          <p:cNvPr id="471" name="Google Shape;471;p79"/>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400"/>
              <a:buFont typeface="Montserrat ExtraBold"/>
              <a:buNone/>
              <a:defRPr sz="2400">
                <a:solidFill>
                  <a:schemeClr val="dk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2pPr>
            <a:lvl3pPr lvl="2"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3pPr>
            <a:lvl4pPr lvl="3"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4pPr>
            <a:lvl5pPr lvl="4"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5pPr>
            <a:lvl6pPr lvl="5"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6pPr>
            <a:lvl7pPr lvl="6"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7pPr>
            <a:lvl8pPr lvl="7"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8pPr>
            <a:lvl9pPr lvl="8"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9pPr>
          </a:lstStyle>
          <a:p/>
        </p:txBody>
      </p:sp>
      <p:sp>
        <p:nvSpPr>
          <p:cNvPr id="472" name="Google Shape;472;p79"/>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SzPts val="1800"/>
              <a:buFont typeface="Open Sans"/>
              <a:buChar char="●"/>
              <a:defRPr sz="1800">
                <a:latin typeface="Open Sans"/>
                <a:ea typeface="Open Sans"/>
                <a:cs typeface="Open Sans"/>
                <a:sym typeface="Open Sans"/>
              </a:defRPr>
            </a:lvl1pPr>
            <a:lvl2pPr indent="-317500" lvl="1" marL="914400" rtl="0">
              <a:lnSpc>
                <a:spcPct val="100000"/>
              </a:lnSpc>
              <a:spcBef>
                <a:spcPts val="1600"/>
              </a:spcBef>
              <a:spcAft>
                <a:spcPts val="0"/>
              </a:spcAft>
              <a:buSzPts val="1400"/>
              <a:buFont typeface="Open Sans"/>
              <a:buChar char="○"/>
              <a:defRPr>
                <a:latin typeface="Open Sans"/>
                <a:ea typeface="Open Sans"/>
                <a:cs typeface="Open Sans"/>
                <a:sym typeface="Open Sans"/>
              </a:defRPr>
            </a:lvl2pPr>
            <a:lvl3pPr indent="-317500" lvl="2" marL="1371600" rtl="0">
              <a:lnSpc>
                <a:spcPct val="100000"/>
              </a:lnSpc>
              <a:spcBef>
                <a:spcPts val="1600"/>
              </a:spcBef>
              <a:spcAft>
                <a:spcPts val="0"/>
              </a:spcAft>
              <a:buSzPts val="1400"/>
              <a:buFont typeface="Open Sans"/>
              <a:buChar char="■"/>
              <a:defRPr>
                <a:latin typeface="Open Sans"/>
                <a:ea typeface="Open Sans"/>
                <a:cs typeface="Open Sans"/>
                <a:sym typeface="Open Sans"/>
              </a:defRPr>
            </a:lvl3pPr>
            <a:lvl4pPr indent="-317500" lvl="3" marL="1828800" rtl="0">
              <a:lnSpc>
                <a:spcPct val="100000"/>
              </a:lnSpc>
              <a:spcBef>
                <a:spcPts val="1600"/>
              </a:spcBef>
              <a:spcAft>
                <a:spcPts val="0"/>
              </a:spcAft>
              <a:buSzPts val="1400"/>
              <a:buFont typeface="Open Sans"/>
              <a:buChar char="●"/>
              <a:defRPr>
                <a:latin typeface="Open Sans"/>
                <a:ea typeface="Open Sans"/>
                <a:cs typeface="Open Sans"/>
                <a:sym typeface="Open Sans"/>
              </a:defRPr>
            </a:lvl4pPr>
            <a:lvl5pPr indent="-317500" lvl="4" marL="2286000" rtl="0">
              <a:lnSpc>
                <a:spcPct val="100000"/>
              </a:lnSpc>
              <a:spcBef>
                <a:spcPts val="1600"/>
              </a:spcBef>
              <a:spcAft>
                <a:spcPts val="0"/>
              </a:spcAft>
              <a:buSzPts val="1400"/>
              <a:buFont typeface="Open Sans"/>
              <a:buChar char="○"/>
              <a:defRPr>
                <a:latin typeface="Open Sans"/>
                <a:ea typeface="Open Sans"/>
                <a:cs typeface="Open Sans"/>
                <a:sym typeface="Open Sans"/>
              </a:defRPr>
            </a:lvl5pPr>
            <a:lvl6pPr indent="-317500" lvl="5" marL="2743200" rtl="0">
              <a:lnSpc>
                <a:spcPct val="100000"/>
              </a:lnSpc>
              <a:spcBef>
                <a:spcPts val="1600"/>
              </a:spcBef>
              <a:spcAft>
                <a:spcPts val="0"/>
              </a:spcAft>
              <a:buSzPts val="1400"/>
              <a:buFont typeface="Open Sans"/>
              <a:buChar char="■"/>
              <a:defRPr>
                <a:latin typeface="Open Sans"/>
                <a:ea typeface="Open Sans"/>
                <a:cs typeface="Open Sans"/>
                <a:sym typeface="Open Sans"/>
              </a:defRPr>
            </a:lvl6pPr>
            <a:lvl7pPr indent="-317500" lvl="6" marL="3200400" rtl="0">
              <a:lnSpc>
                <a:spcPct val="100000"/>
              </a:lnSpc>
              <a:spcBef>
                <a:spcPts val="1600"/>
              </a:spcBef>
              <a:spcAft>
                <a:spcPts val="0"/>
              </a:spcAft>
              <a:buSzPts val="1400"/>
              <a:buFont typeface="Open Sans"/>
              <a:buChar char="●"/>
              <a:defRPr>
                <a:latin typeface="Open Sans"/>
                <a:ea typeface="Open Sans"/>
                <a:cs typeface="Open Sans"/>
                <a:sym typeface="Open Sans"/>
              </a:defRPr>
            </a:lvl7pPr>
            <a:lvl8pPr indent="-317500" lvl="7" marL="3657600" rtl="0">
              <a:lnSpc>
                <a:spcPct val="100000"/>
              </a:lnSpc>
              <a:spcBef>
                <a:spcPts val="1600"/>
              </a:spcBef>
              <a:spcAft>
                <a:spcPts val="0"/>
              </a:spcAft>
              <a:buSzPts val="1400"/>
              <a:buFont typeface="Open Sans"/>
              <a:buChar char="○"/>
              <a:defRPr>
                <a:latin typeface="Open Sans"/>
                <a:ea typeface="Open Sans"/>
                <a:cs typeface="Open Sans"/>
                <a:sym typeface="Open Sans"/>
              </a:defRPr>
            </a:lvl8pPr>
            <a:lvl9pPr indent="-317500" lvl="8" marL="4114800" rtl="0">
              <a:lnSpc>
                <a:spcPct val="100000"/>
              </a:lnSpc>
              <a:spcBef>
                <a:spcPts val="1600"/>
              </a:spcBef>
              <a:spcAft>
                <a:spcPts val="1600"/>
              </a:spcAft>
              <a:buSzPts val="1400"/>
              <a:buFont typeface="Open Sans"/>
              <a:buChar char="■"/>
              <a:defRPr>
                <a:latin typeface="Open Sans"/>
                <a:ea typeface="Open Sans"/>
                <a:cs typeface="Open Sans"/>
                <a:sym typeface="Open Sans"/>
              </a:defRPr>
            </a:lvl9pPr>
          </a:lstStyle>
          <a:p/>
        </p:txBody>
      </p:sp>
      <p:sp>
        <p:nvSpPr>
          <p:cNvPr id="473" name="Google Shape;473;p7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pen Sans"/>
                <a:ea typeface="Open Sans"/>
                <a:cs typeface="Open Sans"/>
                <a:sym typeface="Open Sans"/>
              </a:defRPr>
            </a:lvl1pPr>
            <a:lvl2pPr lvl="1" algn="r">
              <a:buNone/>
              <a:defRPr sz="1300">
                <a:latin typeface="Open Sans"/>
                <a:ea typeface="Open Sans"/>
                <a:cs typeface="Open Sans"/>
                <a:sym typeface="Open Sans"/>
              </a:defRPr>
            </a:lvl2pPr>
            <a:lvl3pPr lvl="2" algn="r">
              <a:buNone/>
              <a:defRPr sz="1300">
                <a:latin typeface="Open Sans"/>
                <a:ea typeface="Open Sans"/>
                <a:cs typeface="Open Sans"/>
                <a:sym typeface="Open Sans"/>
              </a:defRPr>
            </a:lvl3pPr>
            <a:lvl4pPr lvl="3" algn="r">
              <a:buNone/>
              <a:defRPr sz="1300">
                <a:latin typeface="Open Sans"/>
                <a:ea typeface="Open Sans"/>
                <a:cs typeface="Open Sans"/>
                <a:sym typeface="Open Sans"/>
              </a:defRPr>
            </a:lvl4pPr>
            <a:lvl5pPr lvl="4" algn="r">
              <a:buNone/>
              <a:defRPr sz="1300">
                <a:latin typeface="Open Sans"/>
                <a:ea typeface="Open Sans"/>
                <a:cs typeface="Open Sans"/>
                <a:sym typeface="Open Sans"/>
              </a:defRPr>
            </a:lvl5pPr>
            <a:lvl6pPr lvl="5" algn="r">
              <a:buNone/>
              <a:defRPr sz="1300">
                <a:latin typeface="Open Sans"/>
                <a:ea typeface="Open Sans"/>
                <a:cs typeface="Open Sans"/>
                <a:sym typeface="Open Sans"/>
              </a:defRPr>
            </a:lvl6pPr>
            <a:lvl7pPr lvl="6" algn="r">
              <a:buNone/>
              <a:defRPr sz="1300">
                <a:latin typeface="Open Sans"/>
                <a:ea typeface="Open Sans"/>
                <a:cs typeface="Open Sans"/>
                <a:sym typeface="Open Sans"/>
              </a:defRPr>
            </a:lvl7pPr>
            <a:lvl8pPr lvl="7" algn="r">
              <a:buNone/>
              <a:defRPr sz="1300">
                <a:latin typeface="Open Sans"/>
                <a:ea typeface="Open Sans"/>
                <a:cs typeface="Open Sans"/>
                <a:sym typeface="Open Sans"/>
              </a:defRPr>
            </a:lvl8pPr>
            <a:lvl9pPr lvl="8" algn="r">
              <a:buNone/>
              <a:defRPr sz="1300">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Lst>
  <p:transition spd="med">
    <p:push/>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21" name="Shape 621"/>
        <p:cNvGrpSpPr/>
        <p:nvPr/>
      </p:nvGrpSpPr>
      <p:grpSpPr>
        <a:xfrm>
          <a:off x="0" y="0"/>
          <a:ext cx="0" cy="0"/>
          <a:chOff x="0" y="0"/>
          <a:chExt cx="0" cy="0"/>
        </a:xfrm>
      </p:grpSpPr>
      <p:sp>
        <p:nvSpPr>
          <p:cNvPr id="622" name="Google Shape;622;p104"/>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400"/>
              <a:buFont typeface="Montserrat ExtraBold"/>
              <a:buNone/>
              <a:defRPr sz="2400">
                <a:solidFill>
                  <a:schemeClr val="dk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2pPr>
            <a:lvl3pPr lvl="2"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3pPr>
            <a:lvl4pPr lvl="3"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4pPr>
            <a:lvl5pPr lvl="4"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5pPr>
            <a:lvl6pPr lvl="5"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6pPr>
            <a:lvl7pPr lvl="6"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7pPr>
            <a:lvl8pPr lvl="7"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8pPr>
            <a:lvl9pPr lvl="8"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9pPr>
          </a:lstStyle>
          <a:p/>
        </p:txBody>
      </p:sp>
      <p:sp>
        <p:nvSpPr>
          <p:cNvPr id="623" name="Google Shape;623;p104"/>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SzPts val="1800"/>
              <a:buFont typeface="Open Sans"/>
              <a:buChar char="●"/>
              <a:defRPr sz="1800">
                <a:latin typeface="Open Sans"/>
                <a:ea typeface="Open Sans"/>
                <a:cs typeface="Open Sans"/>
                <a:sym typeface="Open Sans"/>
              </a:defRPr>
            </a:lvl1pPr>
            <a:lvl2pPr indent="-317500" lvl="1" marL="914400" rtl="0">
              <a:lnSpc>
                <a:spcPct val="100000"/>
              </a:lnSpc>
              <a:spcBef>
                <a:spcPts val="1600"/>
              </a:spcBef>
              <a:spcAft>
                <a:spcPts val="0"/>
              </a:spcAft>
              <a:buSzPts val="1400"/>
              <a:buFont typeface="Open Sans"/>
              <a:buChar char="○"/>
              <a:defRPr>
                <a:latin typeface="Open Sans"/>
                <a:ea typeface="Open Sans"/>
                <a:cs typeface="Open Sans"/>
                <a:sym typeface="Open Sans"/>
              </a:defRPr>
            </a:lvl2pPr>
            <a:lvl3pPr indent="-317500" lvl="2" marL="1371600" rtl="0">
              <a:lnSpc>
                <a:spcPct val="100000"/>
              </a:lnSpc>
              <a:spcBef>
                <a:spcPts val="1600"/>
              </a:spcBef>
              <a:spcAft>
                <a:spcPts val="0"/>
              </a:spcAft>
              <a:buSzPts val="1400"/>
              <a:buFont typeface="Open Sans"/>
              <a:buChar char="■"/>
              <a:defRPr>
                <a:latin typeface="Open Sans"/>
                <a:ea typeface="Open Sans"/>
                <a:cs typeface="Open Sans"/>
                <a:sym typeface="Open Sans"/>
              </a:defRPr>
            </a:lvl3pPr>
            <a:lvl4pPr indent="-317500" lvl="3" marL="1828800" rtl="0">
              <a:lnSpc>
                <a:spcPct val="100000"/>
              </a:lnSpc>
              <a:spcBef>
                <a:spcPts val="1600"/>
              </a:spcBef>
              <a:spcAft>
                <a:spcPts val="0"/>
              </a:spcAft>
              <a:buSzPts val="1400"/>
              <a:buFont typeface="Open Sans"/>
              <a:buChar char="●"/>
              <a:defRPr>
                <a:latin typeface="Open Sans"/>
                <a:ea typeface="Open Sans"/>
                <a:cs typeface="Open Sans"/>
                <a:sym typeface="Open Sans"/>
              </a:defRPr>
            </a:lvl4pPr>
            <a:lvl5pPr indent="-317500" lvl="4" marL="2286000" rtl="0">
              <a:lnSpc>
                <a:spcPct val="100000"/>
              </a:lnSpc>
              <a:spcBef>
                <a:spcPts val="1600"/>
              </a:spcBef>
              <a:spcAft>
                <a:spcPts val="0"/>
              </a:spcAft>
              <a:buSzPts val="1400"/>
              <a:buFont typeface="Open Sans"/>
              <a:buChar char="○"/>
              <a:defRPr>
                <a:latin typeface="Open Sans"/>
                <a:ea typeface="Open Sans"/>
                <a:cs typeface="Open Sans"/>
                <a:sym typeface="Open Sans"/>
              </a:defRPr>
            </a:lvl5pPr>
            <a:lvl6pPr indent="-317500" lvl="5" marL="2743200" rtl="0">
              <a:lnSpc>
                <a:spcPct val="100000"/>
              </a:lnSpc>
              <a:spcBef>
                <a:spcPts val="1600"/>
              </a:spcBef>
              <a:spcAft>
                <a:spcPts val="0"/>
              </a:spcAft>
              <a:buSzPts val="1400"/>
              <a:buFont typeface="Open Sans"/>
              <a:buChar char="■"/>
              <a:defRPr>
                <a:latin typeface="Open Sans"/>
                <a:ea typeface="Open Sans"/>
                <a:cs typeface="Open Sans"/>
                <a:sym typeface="Open Sans"/>
              </a:defRPr>
            </a:lvl6pPr>
            <a:lvl7pPr indent="-317500" lvl="6" marL="3200400" rtl="0">
              <a:lnSpc>
                <a:spcPct val="100000"/>
              </a:lnSpc>
              <a:spcBef>
                <a:spcPts val="1600"/>
              </a:spcBef>
              <a:spcAft>
                <a:spcPts val="0"/>
              </a:spcAft>
              <a:buSzPts val="1400"/>
              <a:buFont typeface="Open Sans"/>
              <a:buChar char="●"/>
              <a:defRPr>
                <a:latin typeface="Open Sans"/>
                <a:ea typeface="Open Sans"/>
                <a:cs typeface="Open Sans"/>
                <a:sym typeface="Open Sans"/>
              </a:defRPr>
            </a:lvl7pPr>
            <a:lvl8pPr indent="-317500" lvl="7" marL="3657600" rtl="0">
              <a:lnSpc>
                <a:spcPct val="100000"/>
              </a:lnSpc>
              <a:spcBef>
                <a:spcPts val="1600"/>
              </a:spcBef>
              <a:spcAft>
                <a:spcPts val="0"/>
              </a:spcAft>
              <a:buSzPts val="1400"/>
              <a:buFont typeface="Open Sans"/>
              <a:buChar char="○"/>
              <a:defRPr>
                <a:latin typeface="Open Sans"/>
                <a:ea typeface="Open Sans"/>
                <a:cs typeface="Open Sans"/>
                <a:sym typeface="Open Sans"/>
              </a:defRPr>
            </a:lvl8pPr>
            <a:lvl9pPr indent="-317500" lvl="8" marL="4114800" rtl="0">
              <a:lnSpc>
                <a:spcPct val="100000"/>
              </a:lnSpc>
              <a:spcBef>
                <a:spcPts val="1600"/>
              </a:spcBef>
              <a:spcAft>
                <a:spcPts val="1600"/>
              </a:spcAft>
              <a:buSzPts val="1400"/>
              <a:buFont typeface="Open Sans"/>
              <a:buChar char="■"/>
              <a:defRPr>
                <a:latin typeface="Open Sans"/>
                <a:ea typeface="Open Sans"/>
                <a:cs typeface="Open Sans"/>
                <a:sym typeface="Open Sans"/>
              </a:defRPr>
            </a:lvl9pPr>
          </a:lstStyle>
          <a:p/>
        </p:txBody>
      </p:sp>
      <p:sp>
        <p:nvSpPr>
          <p:cNvPr id="624" name="Google Shape;624;p10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pen Sans"/>
                <a:ea typeface="Open Sans"/>
                <a:cs typeface="Open Sans"/>
                <a:sym typeface="Open Sans"/>
              </a:defRPr>
            </a:lvl1pPr>
            <a:lvl2pPr lvl="1" algn="r">
              <a:buNone/>
              <a:defRPr sz="1300">
                <a:latin typeface="Open Sans"/>
                <a:ea typeface="Open Sans"/>
                <a:cs typeface="Open Sans"/>
                <a:sym typeface="Open Sans"/>
              </a:defRPr>
            </a:lvl2pPr>
            <a:lvl3pPr lvl="2" algn="r">
              <a:buNone/>
              <a:defRPr sz="1300">
                <a:latin typeface="Open Sans"/>
                <a:ea typeface="Open Sans"/>
                <a:cs typeface="Open Sans"/>
                <a:sym typeface="Open Sans"/>
              </a:defRPr>
            </a:lvl3pPr>
            <a:lvl4pPr lvl="3" algn="r">
              <a:buNone/>
              <a:defRPr sz="1300">
                <a:latin typeface="Open Sans"/>
                <a:ea typeface="Open Sans"/>
                <a:cs typeface="Open Sans"/>
                <a:sym typeface="Open Sans"/>
              </a:defRPr>
            </a:lvl4pPr>
            <a:lvl5pPr lvl="4" algn="r">
              <a:buNone/>
              <a:defRPr sz="1300">
                <a:latin typeface="Open Sans"/>
                <a:ea typeface="Open Sans"/>
                <a:cs typeface="Open Sans"/>
                <a:sym typeface="Open Sans"/>
              </a:defRPr>
            </a:lvl5pPr>
            <a:lvl6pPr lvl="5" algn="r">
              <a:buNone/>
              <a:defRPr sz="1300">
                <a:latin typeface="Open Sans"/>
                <a:ea typeface="Open Sans"/>
                <a:cs typeface="Open Sans"/>
                <a:sym typeface="Open Sans"/>
              </a:defRPr>
            </a:lvl6pPr>
            <a:lvl7pPr lvl="6" algn="r">
              <a:buNone/>
              <a:defRPr sz="1300">
                <a:latin typeface="Open Sans"/>
                <a:ea typeface="Open Sans"/>
                <a:cs typeface="Open Sans"/>
                <a:sym typeface="Open Sans"/>
              </a:defRPr>
            </a:lvl7pPr>
            <a:lvl8pPr lvl="7" algn="r">
              <a:buNone/>
              <a:defRPr sz="1300">
                <a:latin typeface="Open Sans"/>
                <a:ea typeface="Open Sans"/>
                <a:cs typeface="Open Sans"/>
                <a:sym typeface="Open Sans"/>
              </a:defRPr>
            </a:lvl8pPr>
            <a:lvl9pPr lvl="8" algn="r">
              <a:buNone/>
              <a:defRPr sz="1300">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 id="2147483769" r:id="rId23"/>
    <p:sldLayoutId id="2147483770" r:id="rId24"/>
  </p:sldLayoutIdLst>
  <p:transition spd="med">
    <p:push/>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72" name="Shape 772"/>
        <p:cNvGrpSpPr/>
        <p:nvPr/>
      </p:nvGrpSpPr>
      <p:grpSpPr>
        <a:xfrm>
          <a:off x="0" y="0"/>
          <a:ext cx="0" cy="0"/>
          <a:chOff x="0" y="0"/>
          <a:chExt cx="0" cy="0"/>
        </a:xfrm>
      </p:grpSpPr>
      <p:sp>
        <p:nvSpPr>
          <p:cNvPr id="773" name="Google Shape;773;p129"/>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400"/>
              <a:buFont typeface="Montserrat ExtraBold"/>
              <a:buNone/>
              <a:defRPr sz="2400">
                <a:solidFill>
                  <a:schemeClr val="dk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2pPr>
            <a:lvl3pPr lvl="2"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3pPr>
            <a:lvl4pPr lvl="3"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4pPr>
            <a:lvl5pPr lvl="4"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5pPr>
            <a:lvl6pPr lvl="5"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6pPr>
            <a:lvl7pPr lvl="6"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7pPr>
            <a:lvl8pPr lvl="7"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8pPr>
            <a:lvl9pPr lvl="8"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9pPr>
          </a:lstStyle>
          <a:p/>
        </p:txBody>
      </p:sp>
      <p:sp>
        <p:nvSpPr>
          <p:cNvPr id="774" name="Google Shape;774;p129"/>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SzPts val="1800"/>
              <a:buFont typeface="Open Sans"/>
              <a:buChar char="●"/>
              <a:defRPr sz="1800">
                <a:latin typeface="Open Sans"/>
                <a:ea typeface="Open Sans"/>
                <a:cs typeface="Open Sans"/>
                <a:sym typeface="Open Sans"/>
              </a:defRPr>
            </a:lvl1pPr>
            <a:lvl2pPr indent="-317500" lvl="1" marL="914400" rtl="0">
              <a:lnSpc>
                <a:spcPct val="100000"/>
              </a:lnSpc>
              <a:spcBef>
                <a:spcPts val="1600"/>
              </a:spcBef>
              <a:spcAft>
                <a:spcPts val="0"/>
              </a:spcAft>
              <a:buSzPts val="1400"/>
              <a:buFont typeface="Open Sans"/>
              <a:buChar char="○"/>
              <a:defRPr>
                <a:latin typeface="Open Sans"/>
                <a:ea typeface="Open Sans"/>
                <a:cs typeface="Open Sans"/>
                <a:sym typeface="Open Sans"/>
              </a:defRPr>
            </a:lvl2pPr>
            <a:lvl3pPr indent="-317500" lvl="2" marL="1371600" rtl="0">
              <a:lnSpc>
                <a:spcPct val="100000"/>
              </a:lnSpc>
              <a:spcBef>
                <a:spcPts val="1600"/>
              </a:spcBef>
              <a:spcAft>
                <a:spcPts val="0"/>
              </a:spcAft>
              <a:buSzPts val="1400"/>
              <a:buFont typeface="Open Sans"/>
              <a:buChar char="■"/>
              <a:defRPr>
                <a:latin typeface="Open Sans"/>
                <a:ea typeface="Open Sans"/>
                <a:cs typeface="Open Sans"/>
                <a:sym typeface="Open Sans"/>
              </a:defRPr>
            </a:lvl3pPr>
            <a:lvl4pPr indent="-317500" lvl="3" marL="1828800" rtl="0">
              <a:lnSpc>
                <a:spcPct val="100000"/>
              </a:lnSpc>
              <a:spcBef>
                <a:spcPts val="1600"/>
              </a:spcBef>
              <a:spcAft>
                <a:spcPts val="0"/>
              </a:spcAft>
              <a:buSzPts val="1400"/>
              <a:buFont typeface="Open Sans"/>
              <a:buChar char="●"/>
              <a:defRPr>
                <a:latin typeface="Open Sans"/>
                <a:ea typeface="Open Sans"/>
                <a:cs typeface="Open Sans"/>
                <a:sym typeface="Open Sans"/>
              </a:defRPr>
            </a:lvl4pPr>
            <a:lvl5pPr indent="-317500" lvl="4" marL="2286000" rtl="0">
              <a:lnSpc>
                <a:spcPct val="100000"/>
              </a:lnSpc>
              <a:spcBef>
                <a:spcPts val="1600"/>
              </a:spcBef>
              <a:spcAft>
                <a:spcPts val="0"/>
              </a:spcAft>
              <a:buSzPts val="1400"/>
              <a:buFont typeface="Open Sans"/>
              <a:buChar char="○"/>
              <a:defRPr>
                <a:latin typeface="Open Sans"/>
                <a:ea typeface="Open Sans"/>
                <a:cs typeface="Open Sans"/>
                <a:sym typeface="Open Sans"/>
              </a:defRPr>
            </a:lvl5pPr>
            <a:lvl6pPr indent="-317500" lvl="5" marL="2743200" rtl="0">
              <a:lnSpc>
                <a:spcPct val="100000"/>
              </a:lnSpc>
              <a:spcBef>
                <a:spcPts val="1600"/>
              </a:spcBef>
              <a:spcAft>
                <a:spcPts val="0"/>
              </a:spcAft>
              <a:buSzPts val="1400"/>
              <a:buFont typeface="Open Sans"/>
              <a:buChar char="■"/>
              <a:defRPr>
                <a:latin typeface="Open Sans"/>
                <a:ea typeface="Open Sans"/>
                <a:cs typeface="Open Sans"/>
                <a:sym typeface="Open Sans"/>
              </a:defRPr>
            </a:lvl6pPr>
            <a:lvl7pPr indent="-317500" lvl="6" marL="3200400" rtl="0">
              <a:lnSpc>
                <a:spcPct val="100000"/>
              </a:lnSpc>
              <a:spcBef>
                <a:spcPts val="1600"/>
              </a:spcBef>
              <a:spcAft>
                <a:spcPts val="0"/>
              </a:spcAft>
              <a:buSzPts val="1400"/>
              <a:buFont typeface="Open Sans"/>
              <a:buChar char="●"/>
              <a:defRPr>
                <a:latin typeface="Open Sans"/>
                <a:ea typeface="Open Sans"/>
                <a:cs typeface="Open Sans"/>
                <a:sym typeface="Open Sans"/>
              </a:defRPr>
            </a:lvl7pPr>
            <a:lvl8pPr indent="-317500" lvl="7" marL="3657600" rtl="0">
              <a:lnSpc>
                <a:spcPct val="100000"/>
              </a:lnSpc>
              <a:spcBef>
                <a:spcPts val="1600"/>
              </a:spcBef>
              <a:spcAft>
                <a:spcPts val="0"/>
              </a:spcAft>
              <a:buSzPts val="1400"/>
              <a:buFont typeface="Open Sans"/>
              <a:buChar char="○"/>
              <a:defRPr>
                <a:latin typeface="Open Sans"/>
                <a:ea typeface="Open Sans"/>
                <a:cs typeface="Open Sans"/>
                <a:sym typeface="Open Sans"/>
              </a:defRPr>
            </a:lvl8pPr>
            <a:lvl9pPr indent="-317500" lvl="8" marL="4114800" rtl="0">
              <a:lnSpc>
                <a:spcPct val="100000"/>
              </a:lnSpc>
              <a:spcBef>
                <a:spcPts val="1600"/>
              </a:spcBef>
              <a:spcAft>
                <a:spcPts val="1600"/>
              </a:spcAft>
              <a:buSzPts val="1400"/>
              <a:buFont typeface="Open Sans"/>
              <a:buChar char="■"/>
              <a:defRPr>
                <a:latin typeface="Open Sans"/>
                <a:ea typeface="Open Sans"/>
                <a:cs typeface="Open Sans"/>
                <a:sym typeface="Open Sans"/>
              </a:defRPr>
            </a:lvl9pPr>
          </a:lstStyle>
          <a:p/>
        </p:txBody>
      </p:sp>
      <p:sp>
        <p:nvSpPr>
          <p:cNvPr id="775" name="Google Shape;775;p12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pen Sans"/>
                <a:ea typeface="Open Sans"/>
                <a:cs typeface="Open Sans"/>
                <a:sym typeface="Open Sans"/>
              </a:defRPr>
            </a:lvl1pPr>
            <a:lvl2pPr lvl="1" algn="r">
              <a:buNone/>
              <a:defRPr sz="1300">
                <a:latin typeface="Open Sans"/>
                <a:ea typeface="Open Sans"/>
                <a:cs typeface="Open Sans"/>
                <a:sym typeface="Open Sans"/>
              </a:defRPr>
            </a:lvl2pPr>
            <a:lvl3pPr lvl="2" algn="r">
              <a:buNone/>
              <a:defRPr sz="1300">
                <a:latin typeface="Open Sans"/>
                <a:ea typeface="Open Sans"/>
                <a:cs typeface="Open Sans"/>
                <a:sym typeface="Open Sans"/>
              </a:defRPr>
            </a:lvl3pPr>
            <a:lvl4pPr lvl="3" algn="r">
              <a:buNone/>
              <a:defRPr sz="1300">
                <a:latin typeface="Open Sans"/>
                <a:ea typeface="Open Sans"/>
                <a:cs typeface="Open Sans"/>
                <a:sym typeface="Open Sans"/>
              </a:defRPr>
            </a:lvl4pPr>
            <a:lvl5pPr lvl="4" algn="r">
              <a:buNone/>
              <a:defRPr sz="1300">
                <a:latin typeface="Open Sans"/>
                <a:ea typeface="Open Sans"/>
                <a:cs typeface="Open Sans"/>
                <a:sym typeface="Open Sans"/>
              </a:defRPr>
            </a:lvl5pPr>
            <a:lvl6pPr lvl="5" algn="r">
              <a:buNone/>
              <a:defRPr sz="1300">
                <a:latin typeface="Open Sans"/>
                <a:ea typeface="Open Sans"/>
                <a:cs typeface="Open Sans"/>
                <a:sym typeface="Open Sans"/>
              </a:defRPr>
            </a:lvl6pPr>
            <a:lvl7pPr lvl="6" algn="r">
              <a:buNone/>
              <a:defRPr sz="1300">
                <a:latin typeface="Open Sans"/>
                <a:ea typeface="Open Sans"/>
                <a:cs typeface="Open Sans"/>
                <a:sym typeface="Open Sans"/>
              </a:defRPr>
            </a:lvl7pPr>
            <a:lvl8pPr lvl="7" algn="r">
              <a:buNone/>
              <a:defRPr sz="1300">
                <a:latin typeface="Open Sans"/>
                <a:ea typeface="Open Sans"/>
                <a:cs typeface="Open Sans"/>
                <a:sym typeface="Open Sans"/>
              </a:defRPr>
            </a:lvl8pPr>
            <a:lvl9pPr lvl="8" algn="r">
              <a:buNone/>
              <a:defRPr sz="1300">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 id="2147483787" r:id="rId17"/>
    <p:sldLayoutId id="2147483788" r:id="rId18"/>
    <p:sldLayoutId id="2147483789" r:id="rId19"/>
    <p:sldLayoutId id="2147483790" r:id="rId20"/>
    <p:sldLayoutId id="2147483791" r:id="rId21"/>
    <p:sldLayoutId id="2147483792" r:id="rId22"/>
    <p:sldLayoutId id="2147483793" r:id="rId23"/>
    <p:sldLayoutId id="2147483794" r:id="rId24"/>
  </p:sldLayoutIdLst>
  <p:transition spd="med">
    <p:push/>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23" name="Shape 923"/>
        <p:cNvGrpSpPr/>
        <p:nvPr/>
      </p:nvGrpSpPr>
      <p:grpSpPr>
        <a:xfrm>
          <a:off x="0" y="0"/>
          <a:ext cx="0" cy="0"/>
          <a:chOff x="0" y="0"/>
          <a:chExt cx="0" cy="0"/>
        </a:xfrm>
      </p:grpSpPr>
      <p:sp>
        <p:nvSpPr>
          <p:cNvPr id="924" name="Google Shape;924;p154"/>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400"/>
              <a:buFont typeface="Montserrat ExtraBold"/>
              <a:buNone/>
              <a:defRPr sz="2400">
                <a:solidFill>
                  <a:schemeClr val="dk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2pPr>
            <a:lvl3pPr lvl="2"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3pPr>
            <a:lvl4pPr lvl="3"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4pPr>
            <a:lvl5pPr lvl="4"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5pPr>
            <a:lvl6pPr lvl="5"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6pPr>
            <a:lvl7pPr lvl="6"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7pPr>
            <a:lvl8pPr lvl="7"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8pPr>
            <a:lvl9pPr lvl="8"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9pPr>
          </a:lstStyle>
          <a:p/>
        </p:txBody>
      </p:sp>
      <p:sp>
        <p:nvSpPr>
          <p:cNvPr id="925" name="Google Shape;925;p154"/>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SzPts val="1800"/>
              <a:buFont typeface="Open Sans"/>
              <a:buChar char="●"/>
              <a:defRPr sz="1800">
                <a:latin typeface="Open Sans"/>
                <a:ea typeface="Open Sans"/>
                <a:cs typeface="Open Sans"/>
                <a:sym typeface="Open Sans"/>
              </a:defRPr>
            </a:lvl1pPr>
            <a:lvl2pPr indent="-317500" lvl="1" marL="914400" rtl="0">
              <a:lnSpc>
                <a:spcPct val="100000"/>
              </a:lnSpc>
              <a:spcBef>
                <a:spcPts val="1600"/>
              </a:spcBef>
              <a:spcAft>
                <a:spcPts val="0"/>
              </a:spcAft>
              <a:buSzPts val="1400"/>
              <a:buFont typeface="Open Sans"/>
              <a:buChar char="○"/>
              <a:defRPr>
                <a:latin typeface="Open Sans"/>
                <a:ea typeface="Open Sans"/>
                <a:cs typeface="Open Sans"/>
                <a:sym typeface="Open Sans"/>
              </a:defRPr>
            </a:lvl2pPr>
            <a:lvl3pPr indent="-317500" lvl="2" marL="1371600" rtl="0">
              <a:lnSpc>
                <a:spcPct val="100000"/>
              </a:lnSpc>
              <a:spcBef>
                <a:spcPts val="1600"/>
              </a:spcBef>
              <a:spcAft>
                <a:spcPts val="0"/>
              </a:spcAft>
              <a:buSzPts val="1400"/>
              <a:buFont typeface="Open Sans"/>
              <a:buChar char="■"/>
              <a:defRPr>
                <a:latin typeface="Open Sans"/>
                <a:ea typeface="Open Sans"/>
                <a:cs typeface="Open Sans"/>
                <a:sym typeface="Open Sans"/>
              </a:defRPr>
            </a:lvl3pPr>
            <a:lvl4pPr indent="-317500" lvl="3" marL="1828800" rtl="0">
              <a:lnSpc>
                <a:spcPct val="100000"/>
              </a:lnSpc>
              <a:spcBef>
                <a:spcPts val="1600"/>
              </a:spcBef>
              <a:spcAft>
                <a:spcPts val="0"/>
              </a:spcAft>
              <a:buSzPts val="1400"/>
              <a:buFont typeface="Open Sans"/>
              <a:buChar char="●"/>
              <a:defRPr>
                <a:latin typeface="Open Sans"/>
                <a:ea typeface="Open Sans"/>
                <a:cs typeface="Open Sans"/>
                <a:sym typeface="Open Sans"/>
              </a:defRPr>
            </a:lvl4pPr>
            <a:lvl5pPr indent="-317500" lvl="4" marL="2286000" rtl="0">
              <a:lnSpc>
                <a:spcPct val="100000"/>
              </a:lnSpc>
              <a:spcBef>
                <a:spcPts val="1600"/>
              </a:spcBef>
              <a:spcAft>
                <a:spcPts val="0"/>
              </a:spcAft>
              <a:buSzPts val="1400"/>
              <a:buFont typeface="Open Sans"/>
              <a:buChar char="○"/>
              <a:defRPr>
                <a:latin typeface="Open Sans"/>
                <a:ea typeface="Open Sans"/>
                <a:cs typeface="Open Sans"/>
                <a:sym typeface="Open Sans"/>
              </a:defRPr>
            </a:lvl5pPr>
            <a:lvl6pPr indent="-317500" lvl="5" marL="2743200" rtl="0">
              <a:lnSpc>
                <a:spcPct val="100000"/>
              </a:lnSpc>
              <a:spcBef>
                <a:spcPts val="1600"/>
              </a:spcBef>
              <a:spcAft>
                <a:spcPts val="0"/>
              </a:spcAft>
              <a:buSzPts val="1400"/>
              <a:buFont typeface="Open Sans"/>
              <a:buChar char="■"/>
              <a:defRPr>
                <a:latin typeface="Open Sans"/>
                <a:ea typeface="Open Sans"/>
                <a:cs typeface="Open Sans"/>
                <a:sym typeface="Open Sans"/>
              </a:defRPr>
            </a:lvl6pPr>
            <a:lvl7pPr indent="-317500" lvl="6" marL="3200400" rtl="0">
              <a:lnSpc>
                <a:spcPct val="100000"/>
              </a:lnSpc>
              <a:spcBef>
                <a:spcPts val="1600"/>
              </a:spcBef>
              <a:spcAft>
                <a:spcPts val="0"/>
              </a:spcAft>
              <a:buSzPts val="1400"/>
              <a:buFont typeface="Open Sans"/>
              <a:buChar char="●"/>
              <a:defRPr>
                <a:latin typeface="Open Sans"/>
                <a:ea typeface="Open Sans"/>
                <a:cs typeface="Open Sans"/>
                <a:sym typeface="Open Sans"/>
              </a:defRPr>
            </a:lvl7pPr>
            <a:lvl8pPr indent="-317500" lvl="7" marL="3657600" rtl="0">
              <a:lnSpc>
                <a:spcPct val="100000"/>
              </a:lnSpc>
              <a:spcBef>
                <a:spcPts val="1600"/>
              </a:spcBef>
              <a:spcAft>
                <a:spcPts val="0"/>
              </a:spcAft>
              <a:buSzPts val="1400"/>
              <a:buFont typeface="Open Sans"/>
              <a:buChar char="○"/>
              <a:defRPr>
                <a:latin typeface="Open Sans"/>
                <a:ea typeface="Open Sans"/>
                <a:cs typeface="Open Sans"/>
                <a:sym typeface="Open Sans"/>
              </a:defRPr>
            </a:lvl8pPr>
            <a:lvl9pPr indent="-317500" lvl="8" marL="4114800" rtl="0">
              <a:lnSpc>
                <a:spcPct val="100000"/>
              </a:lnSpc>
              <a:spcBef>
                <a:spcPts val="1600"/>
              </a:spcBef>
              <a:spcAft>
                <a:spcPts val="1600"/>
              </a:spcAft>
              <a:buSzPts val="1400"/>
              <a:buFont typeface="Open Sans"/>
              <a:buChar char="■"/>
              <a:defRPr>
                <a:latin typeface="Open Sans"/>
                <a:ea typeface="Open Sans"/>
                <a:cs typeface="Open Sans"/>
                <a:sym typeface="Open Sans"/>
              </a:defRPr>
            </a:lvl9pPr>
          </a:lstStyle>
          <a:p/>
        </p:txBody>
      </p:sp>
      <p:sp>
        <p:nvSpPr>
          <p:cNvPr id="926" name="Google Shape;926;p15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pen Sans"/>
                <a:ea typeface="Open Sans"/>
                <a:cs typeface="Open Sans"/>
                <a:sym typeface="Open Sans"/>
              </a:defRPr>
            </a:lvl1pPr>
            <a:lvl2pPr lvl="1" algn="r">
              <a:buNone/>
              <a:defRPr sz="1300">
                <a:latin typeface="Open Sans"/>
                <a:ea typeface="Open Sans"/>
                <a:cs typeface="Open Sans"/>
                <a:sym typeface="Open Sans"/>
              </a:defRPr>
            </a:lvl2pPr>
            <a:lvl3pPr lvl="2" algn="r">
              <a:buNone/>
              <a:defRPr sz="1300">
                <a:latin typeface="Open Sans"/>
                <a:ea typeface="Open Sans"/>
                <a:cs typeface="Open Sans"/>
                <a:sym typeface="Open Sans"/>
              </a:defRPr>
            </a:lvl3pPr>
            <a:lvl4pPr lvl="3" algn="r">
              <a:buNone/>
              <a:defRPr sz="1300">
                <a:latin typeface="Open Sans"/>
                <a:ea typeface="Open Sans"/>
                <a:cs typeface="Open Sans"/>
                <a:sym typeface="Open Sans"/>
              </a:defRPr>
            </a:lvl4pPr>
            <a:lvl5pPr lvl="4" algn="r">
              <a:buNone/>
              <a:defRPr sz="1300">
                <a:latin typeface="Open Sans"/>
                <a:ea typeface="Open Sans"/>
                <a:cs typeface="Open Sans"/>
                <a:sym typeface="Open Sans"/>
              </a:defRPr>
            </a:lvl5pPr>
            <a:lvl6pPr lvl="5" algn="r">
              <a:buNone/>
              <a:defRPr sz="1300">
                <a:latin typeface="Open Sans"/>
                <a:ea typeface="Open Sans"/>
                <a:cs typeface="Open Sans"/>
                <a:sym typeface="Open Sans"/>
              </a:defRPr>
            </a:lvl6pPr>
            <a:lvl7pPr lvl="6" algn="r">
              <a:buNone/>
              <a:defRPr sz="1300">
                <a:latin typeface="Open Sans"/>
                <a:ea typeface="Open Sans"/>
                <a:cs typeface="Open Sans"/>
                <a:sym typeface="Open Sans"/>
              </a:defRPr>
            </a:lvl7pPr>
            <a:lvl8pPr lvl="7" algn="r">
              <a:buNone/>
              <a:defRPr sz="1300">
                <a:latin typeface="Open Sans"/>
                <a:ea typeface="Open Sans"/>
                <a:cs typeface="Open Sans"/>
                <a:sym typeface="Open Sans"/>
              </a:defRPr>
            </a:lvl8pPr>
            <a:lvl9pPr lvl="8" algn="r">
              <a:buNone/>
              <a:defRPr sz="1300">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 id="2147483815" r:id="rId21"/>
    <p:sldLayoutId id="2147483816" r:id="rId22"/>
    <p:sldLayoutId id="2147483817" r:id="rId23"/>
    <p:sldLayoutId id="2147483818" r:id="rId24"/>
  </p:sldLayoutIdLst>
  <p:transition spd="med">
    <p:push/>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074" name="Shape 1074"/>
        <p:cNvGrpSpPr/>
        <p:nvPr/>
      </p:nvGrpSpPr>
      <p:grpSpPr>
        <a:xfrm>
          <a:off x="0" y="0"/>
          <a:ext cx="0" cy="0"/>
          <a:chOff x="0" y="0"/>
          <a:chExt cx="0" cy="0"/>
        </a:xfrm>
      </p:grpSpPr>
      <p:sp>
        <p:nvSpPr>
          <p:cNvPr id="1075" name="Google Shape;1075;p179"/>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400"/>
              <a:buFont typeface="Montserrat ExtraBold"/>
              <a:buNone/>
              <a:defRPr sz="2400">
                <a:solidFill>
                  <a:schemeClr val="dk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2pPr>
            <a:lvl3pPr lvl="2"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3pPr>
            <a:lvl4pPr lvl="3"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4pPr>
            <a:lvl5pPr lvl="4"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5pPr>
            <a:lvl6pPr lvl="5"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6pPr>
            <a:lvl7pPr lvl="6"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7pPr>
            <a:lvl8pPr lvl="7"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8pPr>
            <a:lvl9pPr lvl="8"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9pPr>
          </a:lstStyle>
          <a:p/>
        </p:txBody>
      </p:sp>
      <p:sp>
        <p:nvSpPr>
          <p:cNvPr id="1076" name="Google Shape;1076;p179"/>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SzPts val="1800"/>
              <a:buFont typeface="Open Sans"/>
              <a:buChar char="●"/>
              <a:defRPr sz="1800">
                <a:latin typeface="Open Sans"/>
                <a:ea typeface="Open Sans"/>
                <a:cs typeface="Open Sans"/>
                <a:sym typeface="Open Sans"/>
              </a:defRPr>
            </a:lvl1pPr>
            <a:lvl2pPr indent="-317500" lvl="1" marL="914400" rtl="0">
              <a:lnSpc>
                <a:spcPct val="100000"/>
              </a:lnSpc>
              <a:spcBef>
                <a:spcPts val="1600"/>
              </a:spcBef>
              <a:spcAft>
                <a:spcPts val="0"/>
              </a:spcAft>
              <a:buSzPts val="1400"/>
              <a:buFont typeface="Open Sans"/>
              <a:buChar char="○"/>
              <a:defRPr>
                <a:latin typeface="Open Sans"/>
                <a:ea typeface="Open Sans"/>
                <a:cs typeface="Open Sans"/>
                <a:sym typeface="Open Sans"/>
              </a:defRPr>
            </a:lvl2pPr>
            <a:lvl3pPr indent="-317500" lvl="2" marL="1371600" rtl="0">
              <a:lnSpc>
                <a:spcPct val="100000"/>
              </a:lnSpc>
              <a:spcBef>
                <a:spcPts val="1600"/>
              </a:spcBef>
              <a:spcAft>
                <a:spcPts val="0"/>
              </a:spcAft>
              <a:buSzPts val="1400"/>
              <a:buFont typeface="Open Sans"/>
              <a:buChar char="■"/>
              <a:defRPr>
                <a:latin typeface="Open Sans"/>
                <a:ea typeface="Open Sans"/>
                <a:cs typeface="Open Sans"/>
                <a:sym typeface="Open Sans"/>
              </a:defRPr>
            </a:lvl3pPr>
            <a:lvl4pPr indent="-317500" lvl="3" marL="1828800" rtl="0">
              <a:lnSpc>
                <a:spcPct val="100000"/>
              </a:lnSpc>
              <a:spcBef>
                <a:spcPts val="1600"/>
              </a:spcBef>
              <a:spcAft>
                <a:spcPts val="0"/>
              </a:spcAft>
              <a:buSzPts val="1400"/>
              <a:buFont typeface="Open Sans"/>
              <a:buChar char="●"/>
              <a:defRPr>
                <a:latin typeface="Open Sans"/>
                <a:ea typeface="Open Sans"/>
                <a:cs typeface="Open Sans"/>
                <a:sym typeface="Open Sans"/>
              </a:defRPr>
            </a:lvl4pPr>
            <a:lvl5pPr indent="-317500" lvl="4" marL="2286000" rtl="0">
              <a:lnSpc>
                <a:spcPct val="100000"/>
              </a:lnSpc>
              <a:spcBef>
                <a:spcPts val="1600"/>
              </a:spcBef>
              <a:spcAft>
                <a:spcPts val="0"/>
              </a:spcAft>
              <a:buSzPts val="1400"/>
              <a:buFont typeface="Open Sans"/>
              <a:buChar char="○"/>
              <a:defRPr>
                <a:latin typeface="Open Sans"/>
                <a:ea typeface="Open Sans"/>
                <a:cs typeface="Open Sans"/>
                <a:sym typeface="Open Sans"/>
              </a:defRPr>
            </a:lvl5pPr>
            <a:lvl6pPr indent="-317500" lvl="5" marL="2743200" rtl="0">
              <a:lnSpc>
                <a:spcPct val="100000"/>
              </a:lnSpc>
              <a:spcBef>
                <a:spcPts val="1600"/>
              </a:spcBef>
              <a:spcAft>
                <a:spcPts val="0"/>
              </a:spcAft>
              <a:buSzPts val="1400"/>
              <a:buFont typeface="Open Sans"/>
              <a:buChar char="■"/>
              <a:defRPr>
                <a:latin typeface="Open Sans"/>
                <a:ea typeface="Open Sans"/>
                <a:cs typeface="Open Sans"/>
                <a:sym typeface="Open Sans"/>
              </a:defRPr>
            </a:lvl6pPr>
            <a:lvl7pPr indent="-317500" lvl="6" marL="3200400" rtl="0">
              <a:lnSpc>
                <a:spcPct val="100000"/>
              </a:lnSpc>
              <a:spcBef>
                <a:spcPts val="1600"/>
              </a:spcBef>
              <a:spcAft>
                <a:spcPts val="0"/>
              </a:spcAft>
              <a:buSzPts val="1400"/>
              <a:buFont typeface="Open Sans"/>
              <a:buChar char="●"/>
              <a:defRPr>
                <a:latin typeface="Open Sans"/>
                <a:ea typeface="Open Sans"/>
                <a:cs typeface="Open Sans"/>
                <a:sym typeface="Open Sans"/>
              </a:defRPr>
            </a:lvl7pPr>
            <a:lvl8pPr indent="-317500" lvl="7" marL="3657600" rtl="0">
              <a:lnSpc>
                <a:spcPct val="100000"/>
              </a:lnSpc>
              <a:spcBef>
                <a:spcPts val="1600"/>
              </a:spcBef>
              <a:spcAft>
                <a:spcPts val="0"/>
              </a:spcAft>
              <a:buSzPts val="1400"/>
              <a:buFont typeface="Open Sans"/>
              <a:buChar char="○"/>
              <a:defRPr>
                <a:latin typeface="Open Sans"/>
                <a:ea typeface="Open Sans"/>
                <a:cs typeface="Open Sans"/>
                <a:sym typeface="Open Sans"/>
              </a:defRPr>
            </a:lvl8pPr>
            <a:lvl9pPr indent="-317500" lvl="8" marL="4114800" rtl="0">
              <a:lnSpc>
                <a:spcPct val="100000"/>
              </a:lnSpc>
              <a:spcBef>
                <a:spcPts val="1600"/>
              </a:spcBef>
              <a:spcAft>
                <a:spcPts val="1600"/>
              </a:spcAft>
              <a:buSzPts val="1400"/>
              <a:buFont typeface="Open Sans"/>
              <a:buChar char="■"/>
              <a:defRPr>
                <a:latin typeface="Open Sans"/>
                <a:ea typeface="Open Sans"/>
                <a:cs typeface="Open Sans"/>
                <a:sym typeface="Open Sans"/>
              </a:defRPr>
            </a:lvl9pPr>
          </a:lstStyle>
          <a:p/>
        </p:txBody>
      </p:sp>
      <p:sp>
        <p:nvSpPr>
          <p:cNvPr id="1077" name="Google Shape;1077;p17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pen Sans"/>
                <a:ea typeface="Open Sans"/>
                <a:cs typeface="Open Sans"/>
                <a:sym typeface="Open Sans"/>
              </a:defRPr>
            </a:lvl1pPr>
            <a:lvl2pPr lvl="1" algn="r">
              <a:buNone/>
              <a:defRPr sz="1300">
                <a:latin typeface="Open Sans"/>
                <a:ea typeface="Open Sans"/>
                <a:cs typeface="Open Sans"/>
                <a:sym typeface="Open Sans"/>
              </a:defRPr>
            </a:lvl2pPr>
            <a:lvl3pPr lvl="2" algn="r">
              <a:buNone/>
              <a:defRPr sz="1300">
                <a:latin typeface="Open Sans"/>
                <a:ea typeface="Open Sans"/>
                <a:cs typeface="Open Sans"/>
                <a:sym typeface="Open Sans"/>
              </a:defRPr>
            </a:lvl3pPr>
            <a:lvl4pPr lvl="3" algn="r">
              <a:buNone/>
              <a:defRPr sz="1300">
                <a:latin typeface="Open Sans"/>
                <a:ea typeface="Open Sans"/>
                <a:cs typeface="Open Sans"/>
                <a:sym typeface="Open Sans"/>
              </a:defRPr>
            </a:lvl4pPr>
            <a:lvl5pPr lvl="4" algn="r">
              <a:buNone/>
              <a:defRPr sz="1300">
                <a:latin typeface="Open Sans"/>
                <a:ea typeface="Open Sans"/>
                <a:cs typeface="Open Sans"/>
                <a:sym typeface="Open Sans"/>
              </a:defRPr>
            </a:lvl5pPr>
            <a:lvl6pPr lvl="5" algn="r">
              <a:buNone/>
              <a:defRPr sz="1300">
                <a:latin typeface="Open Sans"/>
                <a:ea typeface="Open Sans"/>
                <a:cs typeface="Open Sans"/>
                <a:sym typeface="Open Sans"/>
              </a:defRPr>
            </a:lvl6pPr>
            <a:lvl7pPr lvl="6" algn="r">
              <a:buNone/>
              <a:defRPr sz="1300">
                <a:latin typeface="Open Sans"/>
                <a:ea typeface="Open Sans"/>
                <a:cs typeface="Open Sans"/>
                <a:sym typeface="Open Sans"/>
              </a:defRPr>
            </a:lvl7pPr>
            <a:lvl8pPr lvl="7" algn="r">
              <a:buNone/>
              <a:defRPr sz="1300">
                <a:latin typeface="Open Sans"/>
                <a:ea typeface="Open Sans"/>
                <a:cs typeface="Open Sans"/>
                <a:sym typeface="Open Sans"/>
              </a:defRPr>
            </a:lvl8pPr>
            <a:lvl9pPr lvl="8" algn="r">
              <a:buNone/>
              <a:defRPr sz="1300">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 id="2147483837" r:id="rId19"/>
    <p:sldLayoutId id="2147483838" r:id="rId20"/>
    <p:sldLayoutId id="2147483839" r:id="rId21"/>
    <p:sldLayoutId id="2147483840" r:id="rId22"/>
    <p:sldLayoutId id="2147483841" r:id="rId23"/>
    <p:sldLayoutId id="2147483842" r:id="rId24"/>
  </p:sldLayoutIdLst>
  <p:transition spd="med">
    <p:push/>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225" name="Shape 1225"/>
        <p:cNvGrpSpPr/>
        <p:nvPr/>
      </p:nvGrpSpPr>
      <p:grpSpPr>
        <a:xfrm>
          <a:off x="0" y="0"/>
          <a:ext cx="0" cy="0"/>
          <a:chOff x="0" y="0"/>
          <a:chExt cx="0" cy="0"/>
        </a:xfrm>
      </p:grpSpPr>
      <p:sp>
        <p:nvSpPr>
          <p:cNvPr id="1226" name="Google Shape;1226;p204"/>
          <p:cNvSpPr txBox="1"/>
          <p:nvPr>
            <p:ph type="title"/>
          </p:nvPr>
        </p:nvSpPr>
        <p:spPr>
          <a:xfrm>
            <a:off x="720000" y="540000"/>
            <a:ext cx="77040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400"/>
              <a:buFont typeface="Montserrat ExtraBold"/>
              <a:buNone/>
              <a:defRPr sz="2400">
                <a:solidFill>
                  <a:schemeClr val="dk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2pPr>
            <a:lvl3pPr lvl="2"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3pPr>
            <a:lvl4pPr lvl="3"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4pPr>
            <a:lvl5pPr lvl="4"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5pPr>
            <a:lvl6pPr lvl="5"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6pPr>
            <a:lvl7pPr lvl="6"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7pPr>
            <a:lvl8pPr lvl="7"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8pPr>
            <a:lvl9pPr lvl="8" rtl="0">
              <a:spcBef>
                <a:spcPts val="0"/>
              </a:spcBef>
              <a:spcAft>
                <a:spcPts val="0"/>
              </a:spcAft>
              <a:buClr>
                <a:schemeClr val="dk1"/>
              </a:buClr>
              <a:buSzPts val="2400"/>
              <a:buFont typeface="Montserrat Black"/>
              <a:buNone/>
              <a:defRPr sz="2400">
                <a:solidFill>
                  <a:schemeClr val="dk1"/>
                </a:solidFill>
                <a:latin typeface="Montserrat Black"/>
                <a:ea typeface="Montserrat Black"/>
                <a:cs typeface="Montserrat Black"/>
                <a:sym typeface="Montserrat Black"/>
              </a:defRPr>
            </a:lvl9pPr>
          </a:lstStyle>
          <a:p/>
        </p:txBody>
      </p:sp>
      <p:sp>
        <p:nvSpPr>
          <p:cNvPr id="1227" name="Google Shape;1227;p204"/>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SzPts val="1800"/>
              <a:buFont typeface="Open Sans"/>
              <a:buChar char="●"/>
              <a:defRPr sz="1800">
                <a:latin typeface="Open Sans"/>
                <a:ea typeface="Open Sans"/>
                <a:cs typeface="Open Sans"/>
                <a:sym typeface="Open Sans"/>
              </a:defRPr>
            </a:lvl1pPr>
            <a:lvl2pPr indent="-317500" lvl="1" marL="914400" rtl="0">
              <a:lnSpc>
                <a:spcPct val="100000"/>
              </a:lnSpc>
              <a:spcBef>
                <a:spcPts val="1600"/>
              </a:spcBef>
              <a:spcAft>
                <a:spcPts val="0"/>
              </a:spcAft>
              <a:buSzPts val="1400"/>
              <a:buFont typeface="Open Sans"/>
              <a:buChar char="○"/>
              <a:defRPr>
                <a:latin typeface="Open Sans"/>
                <a:ea typeface="Open Sans"/>
                <a:cs typeface="Open Sans"/>
                <a:sym typeface="Open Sans"/>
              </a:defRPr>
            </a:lvl2pPr>
            <a:lvl3pPr indent="-317500" lvl="2" marL="1371600" rtl="0">
              <a:lnSpc>
                <a:spcPct val="100000"/>
              </a:lnSpc>
              <a:spcBef>
                <a:spcPts val="1600"/>
              </a:spcBef>
              <a:spcAft>
                <a:spcPts val="0"/>
              </a:spcAft>
              <a:buSzPts val="1400"/>
              <a:buFont typeface="Open Sans"/>
              <a:buChar char="■"/>
              <a:defRPr>
                <a:latin typeface="Open Sans"/>
                <a:ea typeface="Open Sans"/>
                <a:cs typeface="Open Sans"/>
                <a:sym typeface="Open Sans"/>
              </a:defRPr>
            </a:lvl3pPr>
            <a:lvl4pPr indent="-317500" lvl="3" marL="1828800" rtl="0">
              <a:lnSpc>
                <a:spcPct val="100000"/>
              </a:lnSpc>
              <a:spcBef>
                <a:spcPts val="1600"/>
              </a:spcBef>
              <a:spcAft>
                <a:spcPts val="0"/>
              </a:spcAft>
              <a:buSzPts val="1400"/>
              <a:buFont typeface="Open Sans"/>
              <a:buChar char="●"/>
              <a:defRPr>
                <a:latin typeface="Open Sans"/>
                <a:ea typeface="Open Sans"/>
                <a:cs typeface="Open Sans"/>
                <a:sym typeface="Open Sans"/>
              </a:defRPr>
            </a:lvl4pPr>
            <a:lvl5pPr indent="-317500" lvl="4" marL="2286000" rtl="0">
              <a:lnSpc>
                <a:spcPct val="100000"/>
              </a:lnSpc>
              <a:spcBef>
                <a:spcPts val="1600"/>
              </a:spcBef>
              <a:spcAft>
                <a:spcPts val="0"/>
              </a:spcAft>
              <a:buSzPts val="1400"/>
              <a:buFont typeface="Open Sans"/>
              <a:buChar char="○"/>
              <a:defRPr>
                <a:latin typeface="Open Sans"/>
                <a:ea typeface="Open Sans"/>
                <a:cs typeface="Open Sans"/>
                <a:sym typeface="Open Sans"/>
              </a:defRPr>
            </a:lvl5pPr>
            <a:lvl6pPr indent="-317500" lvl="5" marL="2743200" rtl="0">
              <a:lnSpc>
                <a:spcPct val="100000"/>
              </a:lnSpc>
              <a:spcBef>
                <a:spcPts val="1600"/>
              </a:spcBef>
              <a:spcAft>
                <a:spcPts val="0"/>
              </a:spcAft>
              <a:buSzPts val="1400"/>
              <a:buFont typeface="Open Sans"/>
              <a:buChar char="■"/>
              <a:defRPr>
                <a:latin typeface="Open Sans"/>
                <a:ea typeface="Open Sans"/>
                <a:cs typeface="Open Sans"/>
                <a:sym typeface="Open Sans"/>
              </a:defRPr>
            </a:lvl6pPr>
            <a:lvl7pPr indent="-317500" lvl="6" marL="3200400" rtl="0">
              <a:lnSpc>
                <a:spcPct val="100000"/>
              </a:lnSpc>
              <a:spcBef>
                <a:spcPts val="1600"/>
              </a:spcBef>
              <a:spcAft>
                <a:spcPts val="0"/>
              </a:spcAft>
              <a:buSzPts val="1400"/>
              <a:buFont typeface="Open Sans"/>
              <a:buChar char="●"/>
              <a:defRPr>
                <a:latin typeface="Open Sans"/>
                <a:ea typeface="Open Sans"/>
                <a:cs typeface="Open Sans"/>
                <a:sym typeface="Open Sans"/>
              </a:defRPr>
            </a:lvl7pPr>
            <a:lvl8pPr indent="-317500" lvl="7" marL="3657600" rtl="0">
              <a:lnSpc>
                <a:spcPct val="100000"/>
              </a:lnSpc>
              <a:spcBef>
                <a:spcPts val="1600"/>
              </a:spcBef>
              <a:spcAft>
                <a:spcPts val="0"/>
              </a:spcAft>
              <a:buSzPts val="1400"/>
              <a:buFont typeface="Open Sans"/>
              <a:buChar char="○"/>
              <a:defRPr>
                <a:latin typeface="Open Sans"/>
                <a:ea typeface="Open Sans"/>
                <a:cs typeface="Open Sans"/>
                <a:sym typeface="Open Sans"/>
              </a:defRPr>
            </a:lvl8pPr>
            <a:lvl9pPr indent="-317500" lvl="8" marL="4114800" rtl="0">
              <a:lnSpc>
                <a:spcPct val="100000"/>
              </a:lnSpc>
              <a:spcBef>
                <a:spcPts val="1600"/>
              </a:spcBef>
              <a:spcAft>
                <a:spcPts val="1600"/>
              </a:spcAft>
              <a:buSzPts val="1400"/>
              <a:buFont typeface="Open Sans"/>
              <a:buChar char="■"/>
              <a:defRPr>
                <a:latin typeface="Open Sans"/>
                <a:ea typeface="Open Sans"/>
                <a:cs typeface="Open Sans"/>
                <a:sym typeface="Open Sans"/>
              </a:defRPr>
            </a:lvl9pPr>
          </a:lstStyle>
          <a:p/>
        </p:txBody>
      </p:sp>
      <p:sp>
        <p:nvSpPr>
          <p:cNvPr id="1228" name="Google Shape;1228;p20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pen Sans"/>
                <a:ea typeface="Open Sans"/>
                <a:cs typeface="Open Sans"/>
                <a:sym typeface="Open Sans"/>
              </a:defRPr>
            </a:lvl1pPr>
            <a:lvl2pPr lvl="1" algn="r">
              <a:buNone/>
              <a:defRPr sz="1300">
                <a:latin typeface="Open Sans"/>
                <a:ea typeface="Open Sans"/>
                <a:cs typeface="Open Sans"/>
                <a:sym typeface="Open Sans"/>
              </a:defRPr>
            </a:lvl2pPr>
            <a:lvl3pPr lvl="2" algn="r">
              <a:buNone/>
              <a:defRPr sz="1300">
                <a:latin typeface="Open Sans"/>
                <a:ea typeface="Open Sans"/>
                <a:cs typeface="Open Sans"/>
                <a:sym typeface="Open Sans"/>
              </a:defRPr>
            </a:lvl3pPr>
            <a:lvl4pPr lvl="3" algn="r">
              <a:buNone/>
              <a:defRPr sz="1300">
                <a:latin typeface="Open Sans"/>
                <a:ea typeface="Open Sans"/>
                <a:cs typeface="Open Sans"/>
                <a:sym typeface="Open Sans"/>
              </a:defRPr>
            </a:lvl4pPr>
            <a:lvl5pPr lvl="4" algn="r">
              <a:buNone/>
              <a:defRPr sz="1300">
                <a:latin typeface="Open Sans"/>
                <a:ea typeface="Open Sans"/>
                <a:cs typeface="Open Sans"/>
                <a:sym typeface="Open Sans"/>
              </a:defRPr>
            </a:lvl5pPr>
            <a:lvl6pPr lvl="5" algn="r">
              <a:buNone/>
              <a:defRPr sz="1300">
                <a:latin typeface="Open Sans"/>
                <a:ea typeface="Open Sans"/>
                <a:cs typeface="Open Sans"/>
                <a:sym typeface="Open Sans"/>
              </a:defRPr>
            </a:lvl6pPr>
            <a:lvl7pPr lvl="6" algn="r">
              <a:buNone/>
              <a:defRPr sz="1300">
                <a:latin typeface="Open Sans"/>
                <a:ea typeface="Open Sans"/>
                <a:cs typeface="Open Sans"/>
                <a:sym typeface="Open Sans"/>
              </a:defRPr>
            </a:lvl7pPr>
            <a:lvl8pPr lvl="7" algn="r">
              <a:buNone/>
              <a:defRPr sz="1300">
                <a:latin typeface="Open Sans"/>
                <a:ea typeface="Open Sans"/>
                <a:cs typeface="Open Sans"/>
                <a:sym typeface="Open Sans"/>
              </a:defRPr>
            </a:lvl8pPr>
            <a:lvl9pPr lvl="8" algn="r">
              <a:buNone/>
              <a:defRPr sz="1300">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 id="2147483863" r:id="rId21"/>
    <p:sldLayoutId id="2147483864" r:id="rId22"/>
    <p:sldLayoutId id="2147483865" r:id="rId23"/>
    <p:sldLayoutId id="2147483866" r:id="rId24"/>
  </p:sldLayoutIdLst>
  <p:transition spd="med">
    <p:push/>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9.png"/><Relationship Id="rId7"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8.xml"/><Relationship Id="rId2" Type="http://schemas.openxmlformats.org/officeDocument/2006/relationships/notesSlide" Target="../notesSlides/notesSlide13.xml"/><Relationship Id="rId3" Type="http://schemas.openxmlformats.org/officeDocument/2006/relationships/image" Target="../media/image24.jp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0.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8.xml"/><Relationship Id="rId2" Type="http://schemas.openxmlformats.org/officeDocument/2006/relationships/notesSlide" Target="../notesSlides/notesSlide15.xml"/><Relationship Id="rId3" Type="http://schemas.openxmlformats.org/officeDocument/2006/relationships/image" Target="../media/image3.jp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17.xml"/><Relationship Id="rId3" Type="http://schemas.openxmlformats.org/officeDocument/2006/relationships/image" Target="../media/image8.jp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1.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19.xml"/><Relationship Id="rId3" Type="http://schemas.openxmlformats.org/officeDocument/2006/relationships/image" Target="../media/image26.jp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xml"/><Relationship Id="rId3" Type="http://schemas.openxmlformats.org/officeDocument/2006/relationships/image" Target="../media/image20.jp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23.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2.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8.xml"/><Relationship Id="rId2" Type="http://schemas.openxmlformats.org/officeDocument/2006/relationships/notesSlide" Target="../notesSlides/notesSlide22.xml"/><Relationship Id="rId3" Type="http://schemas.openxmlformats.org/officeDocument/2006/relationships/image" Target="../media/image16.jpg"/><Relationship Id="rId4" Type="http://schemas.openxmlformats.org/officeDocument/2006/relationships/image" Target="../media/image1.png"/><Relationship Id="rId5"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5.xml"/><Relationship Id="rId3" Type="http://schemas.openxmlformats.org/officeDocument/2006/relationships/image" Target="../media/image25.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6.xml"/><Relationship Id="rId2" Type="http://schemas.openxmlformats.org/officeDocument/2006/relationships/notesSlide" Target="../notesSlides/notesSlide6.xml"/><Relationship Id="rId3" Type="http://schemas.openxmlformats.org/officeDocument/2006/relationships/image" Target="../media/image15.jp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7.xml"/><Relationship Id="rId3" Type="http://schemas.openxmlformats.org/officeDocument/2006/relationships/image" Target="../media/image11.jp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4.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4.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2" name="Shape 1832"/>
        <p:cNvGrpSpPr/>
        <p:nvPr/>
      </p:nvGrpSpPr>
      <p:grpSpPr>
        <a:xfrm>
          <a:off x="0" y="0"/>
          <a:ext cx="0" cy="0"/>
          <a:chOff x="0" y="0"/>
          <a:chExt cx="0" cy="0"/>
        </a:xfrm>
      </p:grpSpPr>
      <p:pic>
        <p:nvPicPr>
          <p:cNvPr id="1833" name="Google Shape;1833;p304"/>
          <p:cNvPicPr preferRelativeResize="0"/>
          <p:nvPr/>
        </p:nvPicPr>
        <p:blipFill rotWithShape="1">
          <a:blip r:embed="rId3">
            <a:alphaModFix/>
          </a:blip>
          <a:srcRect b="0" l="644" r="24398" t="0"/>
          <a:stretch/>
        </p:blipFill>
        <p:spPr>
          <a:xfrm>
            <a:off x="152400" y="152400"/>
            <a:ext cx="5440326" cy="4838700"/>
          </a:xfrm>
          <a:prstGeom prst="rect">
            <a:avLst/>
          </a:prstGeom>
          <a:noFill/>
          <a:ln>
            <a:noFill/>
          </a:ln>
        </p:spPr>
      </p:pic>
      <p:sp>
        <p:nvSpPr>
          <p:cNvPr id="1834" name="Google Shape;1834;p304"/>
          <p:cNvSpPr txBox="1"/>
          <p:nvPr>
            <p:ph type="ctrTitle"/>
          </p:nvPr>
        </p:nvSpPr>
        <p:spPr>
          <a:xfrm>
            <a:off x="5264375" y="1997250"/>
            <a:ext cx="4296600" cy="114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5200">
                <a:latin typeface="Arial"/>
                <a:ea typeface="Arial"/>
                <a:cs typeface="Arial"/>
                <a:sym typeface="Arial"/>
              </a:rPr>
              <a:t>NIKE</a:t>
            </a:r>
            <a:endParaRPr>
              <a:latin typeface="Montserrat ExtraBold"/>
              <a:ea typeface="Montserrat ExtraBold"/>
              <a:cs typeface="Montserrat ExtraBold"/>
              <a:sym typeface="Montserrat ExtraBold"/>
            </a:endParaRPr>
          </a:p>
        </p:txBody>
      </p:sp>
      <p:sp>
        <p:nvSpPr>
          <p:cNvPr id="1835" name="Google Shape;1835;p304"/>
          <p:cNvSpPr txBox="1"/>
          <p:nvPr>
            <p:ph idx="1" type="subTitle"/>
          </p:nvPr>
        </p:nvSpPr>
        <p:spPr>
          <a:xfrm>
            <a:off x="5264375" y="3193925"/>
            <a:ext cx="4296600" cy="154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FIN600101 - Corporate Finance</a:t>
            </a:r>
            <a:endParaRPr/>
          </a:p>
          <a:p>
            <a:pPr indent="0" lvl="0" marL="0" rtl="0" algn="ctr">
              <a:spcBef>
                <a:spcPts val="0"/>
              </a:spcBef>
              <a:spcAft>
                <a:spcPts val="0"/>
              </a:spcAft>
              <a:buNone/>
            </a:pPr>
            <a:r>
              <a:rPr lang="en"/>
              <a:t>Fall 2023</a:t>
            </a:r>
            <a:endParaRPr/>
          </a:p>
          <a:p>
            <a:pPr indent="0" lvl="0" marL="0" rtl="0" algn="ctr">
              <a:spcBef>
                <a:spcPts val="0"/>
              </a:spcBef>
              <a:spcAft>
                <a:spcPts val="0"/>
              </a:spcAft>
              <a:buNone/>
            </a:pPr>
            <a:r>
              <a:rPr lang="en"/>
              <a:t>Instructor: Dr. Xinyuan (Stacie) Tao </a:t>
            </a:r>
            <a:endParaRPr/>
          </a:p>
        </p:txBody>
      </p:sp>
      <p:sp>
        <p:nvSpPr>
          <p:cNvPr id="1836" name="Google Shape;1836;p304"/>
          <p:cNvSpPr/>
          <p:nvPr/>
        </p:nvSpPr>
        <p:spPr>
          <a:xfrm rot="-403656">
            <a:off x="8322887" y="1903431"/>
            <a:ext cx="202213" cy="202637"/>
          </a:xfrm>
          <a:custGeom>
            <a:rect b="b" l="l" r="r" t="t"/>
            <a:pathLst>
              <a:path extrusionOk="0" h="8602" w="8583">
                <a:moveTo>
                  <a:pt x="2200" y="0"/>
                </a:moveTo>
                <a:lnTo>
                  <a:pt x="492" y="1237"/>
                </a:lnTo>
                <a:lnTo>
                  <a:pt x="2691" y="3928"/>
                </a:lnTo>
                <a:lnTo>
                  <a:pt x="1" y="6147"/>
                </a:lnTo>
                <a:lnTo>
                  <a:pt x="1218" y="7855"/>
                </a:lnTo>
                <a:lnTo>
                  <a:pt x="4164" y="5656"/>
                </a:lnTo>
                <a:lnTo>
                  <a:pt x="6128" y="8602"/>
                </a:lnTo>
                <a:lnTo>
                  <a:pt x="7856" y="7129"/>
                </a:lnTo>
                <a:lnTo>
                  <a:pt x="5892" y="4419"/>
                </a:lnTo>
                <a:lnTo>
                  <a:pt x="8583" y="2219"/>
                </a:lnTo>
                <a:lnTo>
                  <a:pt x="7110" y="491"/>
                </a:lnTo>
                <a:lnTo>
                  <a:pt x="4419" y="2710"/>
                </a:lnTo>
                <a:lnTo>
                  <a:pt x="2200" y="0"/>
                </a:lnTo>
                <a:close/>
              </a:path>
            </a:pathLst>
          </a:custGeom>
          <a:solidFill>
            <a:srgbClr val="FFB7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0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38" name="Google Shape;1838;p304"/>
          <p:cNvPicPr preferRelativeResize="0"/>
          <p:nvPr/>
        </p:nvPicPr>
        <p:blipFill rotWithShape="1">
          <a:blip r:embed="rId4">
            <a:alphaModFix/>
          </a:blip>
          <a:srcRect b="0" l="0" r="0" t="0"/>
          <a:stretch/>
        </p:blipFill>
        <p:spPr>
          <a:xfrm>
            <a:off x="8253200" y="4642425"/>
            <a:ext cx="890799" cy="5010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7" name="Shape 1947"/>
        <p:cNvGrpSpPr/>
        <p:nvPr/>
      </p:nvGrpSpPr>
      <p:grpSpPr>
        <a:xfrm>
          <a:off x="0" y="0"/>
          <a:ext cx="0" cy="0"/>
          <a:chOff x="0" y="0"/>
          <a:chExt cx="0" cy="0"/>
        </a:xfrm>
      </p:grpSpPr>
      <p:sp>
        <p:nvSpPr>
          <p:cNvPr id="1948" name="Google Shape;1948;p3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420">
                <a:latin typeface="Montserrat"/>
                <a:ea typeface="Montserrat"/>
                <a:cs typeface="Montserrat"/>
                <a:sym typeface="Montserrat"/>
              </a:rPr>
              <a:t>LAST 6 MONTHS PERFORMANCE OF NIKE</a:t>
            </a:r>
            <a:endParaRPr b="1" sz="2420">
              <a:latin typeface="Montserrat"/>
              <a:ea typeface="Montserrat"/>
              <a:cs typeface="Montserrat"/>
              <a:sym typeface="Montserrat"/>
            </a:endParaRPr>
          </a:p>
        </p:txBody>
      </p:sp>
      <p:pic>
        <p:nvPicPr>
          <p:cNvPr id="1949" name="Google Shape;1949;p313"/>
          <p:cNvPicPr preferRelativeResize="0"/>
          <p:nvPr/>
        </p:nvPicPr>
        <p:blipFill rotWithShape="1">
          <a:blip r:embed="rId3">
            <a:alphaModFix/>
          </a:blip>
          <a:srcRect b="0" l="0" r="0" t="0"/>
          <a:stretch/>
        </p:blipFill>
        <p:spPr>
          <a:xfrm>
            <a:off x="8253200" y="4642425"/>
            <a:ext cx="890799" cy="501074"/>
          </a:xfrm>
          <a:prstGeom prst="rect">
            <a:avLst/>
          </a:prstGeom>
          <a:noFill/>
          <a:ln>
            <a:noFill/>
          </a:ln>
        </p:spPr>
      </p:pic>
      <p:pic>
        <p:nvPicPr>
          <p:cNvPr id="1950" name="Google Shape;1950;p313"/>
          <p:cNvPicPr preferRelativeResize="0"/>
          <p:nvPr/>
        </p:nvPicPr>
        <p:blipFill rotWithShape="1">
          <a:blip r:embed="rId3">
            <a:alphaModFix/>
          </a:blip>
          <a:srcRect b="0" l="0" r="0" t="0"/>
          <a:stretch/>
        </p:blipFill>
        <p:spPr>
          <a:xfrm>
            <a:off x="0" y="0"/>
            <a:ext cx="890799" cy="501074"/>
          </a:xfrm>
          <a:prstGeom prst="rect">
            <a:avLst/>
          </a:prstGeom>
          <a:noFill/>
          <a:ln>
            <a:noFill/>
          </a:ln>
        </p:spPr>
      </p:pic>
      <p:pic>
        <p:nvPicPr>
          <p:cNvPr id="1951" name="Google Shape;1951;p313"/>
          <p:cNvPicPr preferRelativeResize="0"/>
          <p:nvPr/>
        </p:nvPicPr>
        <p:blipFill>
          <a:blip r:embed="rId4">
            <a:alphaModFix/>
          </a:blip>
          <a:stretch>
            <a:fillRect/>
          </a:stretch>
        </p:blipFill>
        <p:spPr>
          <a:xfrm>
            <a:off x="311700" y="1013350"/>
            <a:ext cx="8520599" cy="3515551"/>
          </a:xfrm>
          <a:prstGeom prst="rect">
            <a:avLst/>
          </a:prstGeom>
          <a:noFill/>
          <a:ln cap="flat" cmpd="sng" w="38100">
            <a:solidFill>
              <a:schemeClr val="dk2"/>
            </a:solidFill>
            <a:prstDash val="solid"/>
            <a:round/>
            <a:headEnd len="sm" w="sm" type="none"/>
            <a:tailEnd len="sm" w="sm" type="none"/>
          </a:ln>
        </p:spPr>
      </p:pic>
      <p:sp>
        <p:nvSpPr>
          <p:cNvPr id="1952" name="Google Shape;1952;p3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953" name="Google Shape;1953;p313"/>
          <p:cNvSpPr/>
          <p:nvPr/>
        </p:nvSpPr>
        <p:spPr>
          <a:xfrm rot="-403778">
            <a:off x="7086552" y="655042"/>
            <a:ext cx="152346" cy="152660"/>
          </a:xfrm>
          <a:custGeom>
            <a:rect b="b" l="l" r="r" t="t"/>
            <a:pathLst>
              <a:path extrusionOk="0" h="8602" w="8583">
                <a:moveTo>
                  <a:pt x="2200" y="0"/>
                </a:moveTo>
                <a:lnTo>
                  <a:pt x="492" y="1237"/>
                </a:lnTo>
                <a:lnTo>
                  <a:pt x="2691" y="3928"/>
                </a:lnTo>
                <a:lnTo>
                  <a:pt x="1" y="6147"/>
                </a:lnTo>
                <a:lnTo>
                  <a:pt x="1218" y="7855"/>
                </a:lnTo>
                <a:lnTo>
                  <a:pt x="4164" y="5656"/>
                </a:lnTo>
                <a:lnTo>
                  <a:pt x="6128" y="8602"/>
                </a:lnTo>
                <a:lnTo>
                  <a:pt x="7856" y="7129"/>
                </a:lnTo>
                <a:lnTo>
                  <a:pt x="5892" y="4419"/>
                </a:lnTo>
                <a:lnTo>
                  <a:pt x="8583" y="2219"/>
                </a:lnTo>
                <a:lnTo>
                  <a:pt x="7110" y="491"/>
                </a:lnTo>
                <a:lnTo>
                  <a:pt x="4419" y="2710"/>
                </a:lnTo>
                <a:lnTo>
                  <a:pt x="2200" y="0"/>
                </a:lnTo>
                <a:close/>
              </a:path>
            </a:pathLst>
          </a:custGeom>
          <a:solidFill>
            <a:srgbClr val="FFB7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7" name="Shape 1957"/>
        <p:cNvGrpSpPr/>
        <p:nvPr/>
      </p:nvGrpSpPr>
      <p:grpSpPr>
        <a:xfrm>
          <a:off x="0" y="0"/>
          <a:ext cx="0" cy="0"/>
          <a:chOff x="0" y="0"/>
          <a:chExt cx="0" cy="0"/>
        </a:xfrm>
      </p:grpSpPr>
      <p:sp>
        <p:nvSpPr>
          <p:cNvPr id="1958" name="Google Shape;1958;p314"/>
          <p:cNvSpPr txBox="1"/>
          <p:nvPr>
            <p:ph type="title"/>
          </p:nvPr>
        </p:nvSpPr>
        <p:spPr>
          <a:xfrm>
            <a:off x="311700" y="445025"/>
            <a:ext cx="8862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200">
                <a:latin typeface="Montserrat"/>
                <a:ea typeface="Montserrat"/>
                <a:cs typeface="Montserrat"/>
                <a:sym typeface="Montserrat"/>
              </a:rPr>
              <a:t>LAST 6 MONTHS PERFORMANCE OF NIKE COMPETITORS</a:t>
            </a:r>
            <a:endParaRPr b="1" sz="2200">
              <a:latin typeface="Montserrat"/>
              <a:ea typeface="Montserrat"/>
              <a:cs typeface="Montserrat"/>
              <a:sym typeface="Montserrat"/>
            </a:endParaRPr>
          </a:p>
        </p:txBody>
      </p:sp>
      <p:pic>
        <p:nvPicPr>
          <p:cNvPr id="1959" name="Google Shape;1959;p314"/>
          <p:cNvPicPr preferRelativeResize="0"/>
          <p:nvPr/>
        </p:nvPicPr>
        <p:blipFill rotWithShape="1">
          <a:blip r:embed="rId3">
            <a:alphaModFix/>
          </a:blip>
          <a:srcRect b="0" l="0" r="0" t="0"/>
          <a:stretch/>
        </p:blipFill>
        <p:spPr>
          <a:xfrm>
            <a:off x="0" y="0"/>
            <a:ext cx="890799" cy="501074"/>
          </a:xfrm>
          <a:prstGeom prst="rect">
            <a:avLst/>
          </a:prstGeom>
          <a:noFill/>
          <a:ln>
            <a:noFill/>
          </a:ln>
        </p:spPr>
      </p:pic>
      <p:sp>
        <p:nvSpPr>
          <p:cNvPr id="1960" name="Google Shape;1960;p314"/>
          <p:cNvSpPr txBox="1"/>
          <p:nvPr/>
        </p:nvSpPr>
        <p:spPr>
          <a:xfrm>
            <a:off x="1344750" y="928500"/>
            <a:ext cx="1731600" cy="37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dk1"/>
                </a:solidFill>
                <a:latin typeface="Montserrat"/>
                <a:ea typeface="Montserrat"/>
                <a:cs typeface="Montserrat"/>
                <a:sym typeface="Montserrat"/>
              </a:rPr>
              <a:t>Under Armor</a:t>
            </a:r>
            <a:endParaRPr b="1" sz="1700">
              <a:solidFill>
                <a:schemeClr val="dk1"/>
              </a:solidFill>
              <a:latin typeface="Montserrat"/>
              <a:ea typeface="Montserrat"/>
              <a:cs typeface="Montserrat"/>
              <a:sym typeface="Montserrat"/>
            </a:endParaRPr>
          </a:p>
        </p:txBody>
      </p:sp>
      <p:pic>
        <p:nvPicPr>
          <p:cNvPr id="1961" name="Google Shape;1961;p314"/>
          <p:cNvPicPr preferRelativeResize="0"/>
          <p:nvPr/>
        </p:nvPicPr>
        <p:blipFill>
          <a:blip r:embed="rId4">
            <a:alphaModFix/>
          </a:blip>
          <a:stretch>
            <a:fillRect/>
          </a:stretch>
        </p:blipFill>
        <p:spPr>
          <a:xfrm>
            <a:off x="152426" y="1304400"/>
            <a:ext cx="4116269" cy="1719999"/>
          </a:xfrm>
          <a:prstGeom prst="rect">
            <a:avLst/>
          </a:prstGeom>
          <a:noFill/>
          <a:ln cap="flat" cmpd="sng" w="19050">
            <a:solidFill>
              <a:schemeClr val="dk2"/>
            </a:solidFill>
            <a:prstDash val="solid"/>
            <a:round/>
            <a:headEnd len="sm" w="sm" type="none"/>
            <a:tailEnd len="sm" w="sm" type="none"/>
          </a:ln>
        </p:spPr>
      </p:pic>
      <p:sp>
        <p:nvSpPr>
          <p:cNvPr id="1962" name="Google Shape;1962;p314"/>
          <p:cNvSpPr txBox="1"/>
          <p:nvPr/>
        </p:nvSpPr>
        <p:spPr>
          <a:xfrm>
            <a:off x="5684877" y="928500"/>
            <a:ext cx="2460900" cy="37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dk1"/>
                </a:solidFill>
                <a:latin typeface="Montserrat"/>
                <a:ea typeface="Montserrat"/>
                <a:cs typeface="Montserrat"/>
                <a:sym typeface="Montserrat"/>
              </a:rPr>
              <a:t>Lululemon </a:t>
            </a:r>
            <a:r>
              <a:rPr b="1" lang="en" sz="1700">
                <a:solidFill>
                  <a:schemeClr val="dk1"/>
                </a:solidFill>
                <a:latin typeface="Montserrat"/>
                <a:ea typeface="Montserrat"/>
                <a:cs typeface="Montserrat"/>
                <a:sym typeface="Montserrat"/>
              </a:rPr>
              <a:t>Athletica</a:t>
            </a:r>
            <a:endParaRPr b="1" sz="1700">
              <a:solidFill>
                <a:schemeClr val="dk1"/>
              </a:solidFill>
              <a:latin typeface="Montserrat"/>
              <a:ea typeface="Montserrat"/>
              <a:cs typeface="Montserrat"/>
              <a:sym typeface="Montserrat"/>
            </a:endParaRPr>
          </a:p>
        </p:txBody>
      </p:sp>
      <p:pic>
        <p:nvPicPr>
          <p:cNvPr id="1963" name="Google Shape;1963;p314"/>
          <p:cNvPicPr preferRelativeResize="0"/>
          <p:nvPr/>
        </p:nvPicPr>
        <p:blipFill>
          <a:blip r:embed="rId5">
            <a:alphaModFix/>
          </a:blip>
          <a:stretch>
            <a:fillRect/>
          </a:stretch>
        </p:blipFill>
        <p:spPr>
          <a:xfrm>
            <a:off x="4857176" y="1308713"/>
            <a:ext cx="4116274" cy="1711379"/>
          </a:xfrm>
          <a:prstGeom prst="rect">
            <a:avLst/>
          </a:prstGeom>
          <a:noFill/>
          <a:ln cap="flat" cmpd="sng" w="19050">
            <a:solidFill>
              <a:schemeClr val="dk2"/>
            </a:solidFill>
            <a:prstDash val="solid"/>
            <a:round/>
            <a:headEnd len="sm" w="sm" type="none"/>
            <a:tailEnd len="sm" w="sm" type="none"/>
          </a:ln>
        </p:spPr>
      </p:pic>
      <p:sp>
        <p:nvSpPr>
          <p:cNvPr id="1964" name="Google Shape;1964;p314"/>
          <p:cNvSpPr txBox="1"/>
          <p:nvPr/>
        </p:nvSpPr>
        <p:spPr>
          <a:xfrm>
            <a:off x="980113" y="2968498"/>
            <a:ext cx="2460900" cy="33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Skechers</a:t>
            </a:r>
            <a:endParaRPr b="1" sz="1800">
              <a:solidFill>
                <a:schemeClr val="dk1"/>
              </a:solidFill>
              <a:latin typeface="Montserrat"/>
              <a:ea typeface="Montserrat"/>
              <a:cs typeface="Montserrat"/>
              <a:sym typeface="Montserrat"/>
            </a:endParaRPr>
          </a:p>
        </p:txBody>
      </p:sp>
      <p:pic>
        <p:nvPicPr>
          <p:cNvPr id="1965" name="Google Shape;1965;p314"/>
          <p:cNvPicPr preferRelativeResize="0"/>
          <p:nvPr/>
        </p:nvPicPr>
        <p:blipFill>
          <a:blip r:embed="rId6">
            <a:alphaModFix/>
          </a:blip>
          <a:stretch>
            <a:fillRect/>
          </a:stretch>
        </p:blipFill>
        <p:spPr>
          <a:xfrm>
            <a:off x="152424" y="3357950"/>
            <a:ext cx="4116276" cy="1697965"/>
          </a:xfrm>
          <a:prstGeom prst="rect">
            <a:avLst/>
          </a:prstGeom>
          <a:noFill/>
          <a:ln cap="flat" cmpd="sng" w="19050">
            <a:solidFill>
              <a:schemeClr val="dk2"/>
            </a:solidFill>
            <a:prstDash val="solid"/>
            <a:round/>
            <a:headEnd len="sm" w="sm" type="none"/>
            <a:tailEnd len="sm" w="sm" type="none"/>
          </a:ln>
        </p:spPr>
      </p:pic>
      <p:pic>
        <p:nvPicPr>
          <p:cNvPr id="1966" name="Google Shape;1966;p314"/>
          <p:cNvPicPr preferRelativeResize="0"/>
          <p:nvPr/>
        </p:nvPicPr>
        <p:blipFill>
          <a:blip r:embed="rId7">
            <a:alphaModFix/>
          </a:blip>
          <a:stretch>
            <a:fillRect/>
          </a:stretch>
        </p:blipFill>
        <p:spPr>
          <a:xfrm>
            <a:off x="4857175" y="3396000"/>
            <a:ext cx="4113391" cy="1697974"/>
          </a:xfrm>
          <a:prstGeom prst="rect">
            <a:avLst/>
          </a:prstGeom>
          <a:noFill/>
          <a:ln cap="flat" cmpd="sng" w="19050">
            <a:solidFill>
              <a:schemeClr val="dk2"/>
            </a:solidFill>
            <a:prstDash val="solid"/>
            <a:round/>
            <a:headEnd len="sm" w="sm" type="none"/>
            <a:tailEnd len="sm" w="sm" type="none"/>
          </a:ln>
        </p:spPr>
      </p:pic>
      <p:sp>
        <p:nvSpPr>
          <p:cNvPr id="1967" name="Google Shape;1967;p314"/>
          <p:cNvSpPr txBox="1"/>
          <p:nvPr/>
        </p:nvSpPr>
        <p:spPr>
          <a:xfrm>
            <a:off x="5683414" y="3024413"/>
            <a:ext cx="2460900" cy="37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Steve Madden</a:t>
            </a:r>
            <a:endParaRPr b="1" sz="1800">
              <a:solidFill>
                <a:schemeClr val="dk1"/>
              </a:solidFill>
              <a:latin typeface="Montserrat"/>
              <a:ea typeface="Montserrat"/>
              <a:cs typeface="Montserrat"/>
              <a:sym typeface="Montserrat"/>
            </a:endParaRPr>
          </a:p>
        </p:txBody>
      </p:sp>
      <p:sp>
        <p:nvSpPr>
          <p:cNvPr id="1968" name="Google Shape;1968;p3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969" name="Google Shape;1969;p314"/>
          <p:cNvSpPr/>
          <p:nvPr/>
        </p:nvSpPr>
        <p:spPr>
          <a:xfrm rot="-403778">
            <a:off x="8729577" y="655042"/>
            <a:ext cx="152346" cy="152660"/>
          </a:xfrm>
          <a:custGeom>
            <a:rect b="b" l="l" r="r" t="t"/>
            <a:pathLst>
              <a:path extrusionOk="0" h="8602" w="8583">
                <a:moveTo>
                  <a:pt x="2200" y="0"/>
                </a:moveTo>
                <a:lnTo>
                  <a:pt x="492" y="1237"/>
                </a:lnTo>
                <a:lnTo>
                  <a:pt x="2691" y="3928"/>
                </a:lnTo>
                <a:lnTo>
                  <a:pt x="1" y="6147"/>
                </a:lnTo>
                <a:lnTo>
                  <a:pt x="1218" y="7855"/>
                </a:lnTo>
                <a:lnTo>
                  <a:pt x="4164" y="5656"/>
                </a:lnTo>
                <a:lnTo>
                  <a:pt x="6128" y="8602"/>
                </a:lnTo>
                <a:lnTo>
                  <a:pt x="7856" y="7129"/>
                </a:lnTo>
                <a:lnTo>
                  <a:pt x="5892" y="4419"/>
                </a:lnTo>
                <a:lnTo>
                  <a:pt x="8583" y="2219"/>
                </a:lnTo>
                <a:lnTo>
                  <a:pt x="7110" y="491"/>
                </a:lnTo>
                <a:lnTo>
                  <a:pt x="4419" y="2710"/>
                </a:lnTo>
                <a:lnTo>
                  <a:pt x="2200" y="0"/>
                </a:lnTo>
                <a:close/>
              </a:path>
            </a:pathLst>
          </a:custGeom>
          <a:solidFill>
            <a:srgbClr val="FFB7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3" name="Shape 1973"/>
        <p:cNvGrpSpPr/>
        <p:nvPr/>
      </p:nvGrpSpPr>
      <p:grpSpPr>
        <a:xfrm>
          <a:off x="0" y="0"/>
          <a:ext cx="0" cy="0"/>
          <a:chOff x="0" y="0"/>
          <a:chExt cx="0" cy="0"/>
        </a:xfrm>
      </p:grpSpPr>
      <p:sp>
        <p:nvSpPr>
          <p:cNvPr id="1974" name="Google Shape;1974;p315"/>
          <p:cNvSpPr txBox="1"/>
          <p:nvPr>
            <p:ph type="title"/>
          </p:nvPr>
        </p:nvSpPr>
        <p:spPr>
          <a:xfrm>
            <a:off x="353700" y="422900"/>
            <a:ext cx="8478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Montserrat"/>
                <a:ea typeface="Montserrat"/>
                <a:cs typeface="Montserrat"/>
                <a:sym typeface="Montserrat"/>
              </a:rPr>
              <a:t>50 DAY SMA</a:t>
            </a:r>
            <a:endParaRPr b="1">
              <a:latin typeface="Montserrat"/>
              <a:ea typeface="Montserrat"/>
              <a:cs typeface="Montserrat"/>
              <a:sym typeface="Montserrat"/>
            </a:endParaRPr>
          </a:p>
        </p:txBody>
      </p:sp>
      <p:sp>
        <p:nvSpPr>
          <p:cNvPr id="1975" name="Google Shape;1975;p3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76" name="Google Shape;1976;p315"/>
          <p:cNvPicPr preferRelativeResize="0"/>
          <p:nvPr/>
        </p:nvPicPr>
        <p:blipFill rotWithShape="1">
          <a:blip r:embed="rId3">
            <a:alphaModFix/>
          </a:blip>
          <a:srcRect b="0" l="0" r="0" t="0"/>
          <a:stretch/>
        </p:blipFill>
        <p:spPr>
          <a:xfrm>
            <a:off x="8253200" y="4642425"/>
            <a:ext cx="890799" cy="501074"/>
          </a:xfrm>
          <a:prstGeom prst="rect">
            <a:avLst/>
          </a:prstGeom>
          <a:noFill/>
          <a:ln>
            <a:noFill/>
          </a:ln>
        </p:spPr>
      </p:pic>
      <p:pic>
        <p:nvPicPr>
          <p:cNvPr id="1977" name="Google Shape;1977;p315"/>
          <p:cNvPicPr preferRelativeResize="0"/>
          <p:nvPr/>
        </p:nvPicPr>
        <p:blipFill rotWithShape="1">
          <a:blip r:embed="rId3">
            <a:alphaModFix/>
          </a:blip>
          <a:srcRect b="0" l="0" r="0" t="0"/>
          <a:stretch/>
        </p:blipFill>
        <p:spPr>
          <a:xfrm>
            <a:off x="0" y="0"/>
            <a:ext cx="890799" cy="501074"/>
          </a:xfrm>
          <a:prstGeom prst="rect">
            <a:avLst/>
          </a:prstGeom>
          <a:noFill/>
          <a:ln>
            <a:noFill/>
          </a:ln>
        </p:spPr>
      </p:pic>
      <p:pic>
        <p:nvPicPr>
          <p:cNvPr id="1978" name="Google Shape;1978;p315"/>
          <p:cNvPicPr preferRelativeResize="0"/>
          <p:nvPr/>
        </p:nvPicPr>
        <p:blipFill>
          <a:blip r:embed="rId4">
            <a:alphaModFix/>
          </a:blip>
          <a:stretch>
            <a:fillRect/>
          </a:stretch>
        </p:blipFill>
        <p:spPr>
          <a:xfrm>
            <a:off x="0" y="1054646"/>
            <a:ext cx="9144003" cy="3612060"/>
          </a:xfrm>
          <a:prstGeom prst="rect">
            <a:avLst/>
          </a:prstGeom>
          <a:noFill/>
          <a:ln cap="flat" cmpd="sng" w="19050">
            <a:solidFill>
              <a:schemeClr val="dk2"/>
            </a:solidFill>
            <a:prstDash val="solid"/>
            <a:round/>
            <a:headEnd len="sm" w="sm" type="none"/>
            <a:tailEnd len="sm" w="sm" type="none"/>
          </a:ln>
        </p:spPr>
      </p:pic>
      <p:sp>
        <p:nvSpPr>
          <p:cNvPr id="1979" name="Google Shape;1979;p3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980" name="Google Shape;1980;p315"/>
          <p:cNvSpPr/>
          <p:nvPr/>
        </p:nvSpPr>
        <p:spPr>
          <a:xfrm rot="-403778">
            <a:off x="2591527" y="632917"/>
            <a:ext cx="152346" cy="152660"/>
          </a:xfrm>
          <a:custGeom>
            <a:rect b="b" l="l" r="r" t="t"/>
            <a:pathLst>
              <a:path extrusionOk="0" h="8602" w="8583">
                <a:moveTo>
                  <a:pt x="2200" y="0"/>
                </a:moveTo>
                <a:lnTo>
                  <a:pt x="492" y="1237"/>
                </a:lnTo>
                <a:lnTo>
                  <a:pt x="2691" y="3928"/>
                </a:lnTo>
                <a:lnTo>
                  <a:pt x="1" y="6147"/>
                </a:lnTo>
                <a:lnTo>
                  <a:pt x="1218" y="7855"/>
                </a:lnTo>
                <a:lnTo>
                  <a:pt x="4164" y="5656"/>
                </a:lnTo>
                <a:lnTo>
                  <a:pt x="6128" y="8602"/>
                </a:lnTo>
                <a:lnTo>
                  <a:pt x="7856" y="7129"/>
                </a:lnTo>
                <a:lnTo>
                  <a:pt x="5892" y="4419"/>
                </a:lnTo>
                <a:lnTo>
                  <a:pt x="8583" y="2219"/>
                </a:lnTo>
                <a:lnTo>
                  <a:pt x="7110" y="491"/>
                </a:lnTo>
                <a:lnTo>
                  <a:pt x="4419" y="2710"/>
                </a:lnTo>
                <a:lnTo>
                  <a:pt x="2200" y="0"/>
                </a:lnTo>
                <a:close/>
              </a:path>
            </a:pathLst>
          </a:custGeom>
          <a:solidFill>
            <a:srgbClr val="FFB7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4" name="Shape 1984"/>
        <p:cNvGrpSpPr/>
        <p:nvPr/>
      </p:nvGrpSpPr>
      <p:grpSpPr>
        <a:xfrm>
          <a:off x="0" y="0"/>
          <a:ext cx="0" cy="0"/>
          <a:chOff x="0" y="0"/>
          <a:chExt cx="0" cy="0"/>
        </a:xfrm>
      </p:grpSpPr>
      <p:sp>
        <p:nvSpPr>
          <p:cNvPr id="1985" name="Google Shape;1985;p316"/>
          <p:cNvSpPr txBox="1"/>
          <p:nvPr>
            <p:ph type="title"/>
          </p:nvPr>
        </p:nvSpPr>
        <p:spPr>
          <a:xfrm>
            <a:off x="764225" y="540000"/>
            <a:ext cx="765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RATIOS</a:t>
            </a:r>
            <a:endParaRPr/>
          </a:p>
        </p:txBody>
      </p:sp>
      <p:graphicFrame>
        <p:nvGraphicFramePr>
          <p:cNvPr id="1986" name="Google Shape;1986;p316"/>
          <p:cNvGraphicFramePr/>
          <p:nvPr/>
        </p:nvGraphicFramePr>
        <p:xfrm>
          <a:off x="764225" y="1292125"/>
          <a:ext cx="3000000" cy="3000000"/>
        </p:xfrm>
        <a:graphic>
          <a:graphicData uri="http://schemas.openxmlformats.org/drawingml/2006/table">
            <a:tbl>
              <a:tblPr>
                <a:noFill/>
                <a:tableStyleId>{E7D3F3D7-F2BC-4B77-8E1F-7EA26D116B7D}</a:tableStyleId>
              </a:tblPr>
              <a:tblGrid>
                <a:gridCol w="1193425"/>
                <a:gridCol w="1122100"/>
                <a:gridCol w="1191600"/>
                <a:gridCol w="1266450"/>
              </a:tblGrid>
              <a:tr h="659200">
                <a:tc>
                  <a:txBody>
                    <a:bodyPr/>
                    <a:lstStyle/>
                    <a:p>
                      <a:pPr indent="0" lvl="0" marL="0" rtl="0" algn="ctr">
                        <a:spcBef>
                          <a:spcPts val="0"/>
                        </a:spcBef>
                        <a:spcAft>
                          <a:spcPts val="0"/>
                        </a:spcAft>
                        <a:buNone/>
                      </a:pPr>
                      <a:r>
                        <a:rPr lang="en">
                          <a:solidFill>
                            <a:srgbClr val="FFFFFF"/>
                          </a:solidFill>
                          <a:latin typeface="Montserrat ExtraBold"/>
                          <a:ea typeface="Montserrat ExtraBold"/>
                          <a:cs typeface="Montserrat ExtraBold"/>
                          <a:sym typeface="Montserrat ExtraBold"/>
                        </a:rPr>
                        <a:t>P/E</a:t>
                      </a:r>
                      <a:endParaRPr>
                        <a:solidFill>
                          <a:srgbClr val="FFFFFF"/>
                        </a:solidFill>
                        <a:latin typeface="Montserrat ExtraBold"/>
                        <a:ea typeface="Montserrat ExtraBold"/>
                        <a:cs typeface="Montserrat ExtraBold"/>
                        <a:sym typeface="Montserrat ExtraBold"/>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B711"/>
                    </a:solidFill>
                  </a:tcPr>
                </a:tc>
                <a:tc>
                  <a:txBody>
                    <a:bodyPr/>
                    <a:lstStyle/>
                    <a:p>
                      <a:pPr indent="0" lvl="0" marL="0" rtl="0" algn="ctr">
                        <a:spcBef>
                          <a:spcPts val="0"/>
                        </a:spcBef>
                        <a:spcAft>
                          <a:spcPts val="0"/>
                        </a:spcAft>
                        <a:buNone/>
                      </a:pPr>
                      <a:r>
                        <a:rPr lang="en">
                          <a:latin typeface="Open Sans"/>
                          <a:ea typeface="Open Sans"/>
                          <a:cs typeface="Open Sans"/>
                          <a:sym typeface="Open Sans"/>
                        </a:rPr>
                        <a:t>32.74 (TTM)</a:t>
                      </a:r>
                      <a:endParaRPr>
                        <a:latin typeface="Open Sans"/>
                        <a:ea typeface="Open Sans"/>
                        <a:cs typeface="Open Sans"/>
                        <a:sym typeface="Open Sans"/>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latin typeface="Montserrat ExtraBold"/>
                          <a:ea typeface="Montserrat ExtraBold"/>
                          <a:cs typeface="Montserrat ExtraBold"/>
                          <a:sym typeface="Montserrat ExtraBold"/>
                        </a:rPr>
                        <a:t>Net Profit Margin</a:t>
                      </a:r>
                      <a:endParaRPr>
                        <a:solidFill>
                          <a:srgbClr val="FFFFFF"/>
                        </a:solidFill>
                        <a:latin typeface="Montserrat ExtraBold"/>
                        <a:ea typeface="Montserrat ExtraBold"/>
                        <a:cs typeface="Montserrat ExtraBold"/>
                        <a:sym typeface="Montserrat ExtraBold"/>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B711"/>
                    </a:solidFill>
                  </a:tcPr>
                </a:tc>
                <a:tc>
                  <a:txBody>
                    <a:bodyPr/>
                    <a:lstStyle/>
                    <a:p>
                      <a:pPr indent="0" lvl="0" marL="0" rtl="0" algn="ctr">
                        <a:spcBef>
                          <a:spcPts val="0"/>
                        </a:spcBef>
                        <a:spcAft>
                          <a:spcPts val="0"/>
                        </a:spcAft>
                        <a:buNone/>
                      </a:pPr>
                      <a:r>
                        <a:rPr lang="en">
                          <a:latin typeface="Open Sans"/>
                          <a:ea typeface="Open Sans"/>
                          <a:cs typeface="Open Sans"/>
                          <a:sym typeface="Open Sans"/>
                        </a:rPr>
                        <a:t>9.82%</a:t>
                      </a:r>
                      <a:endParaRPr>
                        <a:latin typeface="Open Sans"/>
                        <a:ea typeface="Open Sans"/>
                        <a:cs typeface="Open Sans"/>
                        <a:sym typeface="Open Sans"/>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1059800">
                <a:tc>
                  <a:txBody>
                    <a:bodyPr/>
                    <a:lstStyle/>
                    <a:p>
                      <a:pPr indent="0" lvl="0" marL="0" rtl="0" algn="ctr">
                        <a:spcBef>
                          <a:spcPts val="0"/>
                        </a:spcBef>
                        <a:spcAft>
                          <a:spcPts val="0"/>
                        </a:spcAft>
                        <a:buNone/>
                      </a:pPr>
                      <a:r>
                        <a:rPr lang="en">
                          <a:solidFill>
                            <a:srgbClr val="FFFFFF"/>
                          </a:solidFill>
                          <a:latin typeface="Montserrat ExtraBold"/>
                          <a:ea typeface="Montserrat ExtraBold"/>
                          <a:cs typeface="Montserrat ExtraBold"/>
                          <a:sym typeface="Montserrat ExtraBold"/>
                        </a:rPr>
                        <a:t>Current Ratio and Quick Ratio</a:t>
                      </a:r>
                      <a:endParaRPr>
                        <a:solidFill>
                          <a:srgbClr val="FFFFFF"/>
                        </a:solidFill>
                        <a:latin typeface="Montserrat ExtraBold"/>
                        <a:ea typeface="Montserrat ExtraBold"/>
                        <a:cs typeface="Montserrat ExtraBold"/>
                        <a:sym typeface="Montserrat ExtraBold"/>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B711"/>
                    </a:solidFill>
                  </a:tcPr>
                </a:tc>
                <a:tc>
                  <a:txBody>
                    <a:bodyPr/>
                    <a:lstStyle/>
                    <a:p>
                      <a:pPr indent="0" lvl="0" marL="0" rtl="0" algn="ctr">
                        <a:spcBef>
                          <a:spcPts val="0"/>
                        </a:spcBef>
                        <a:spcAft>
                          <a:spcPts val="0"/>
                        </a:spcAft>
                        <a:buNone/>
                      </a:pPr>
                      <a:r>
                        <a:rPr lang="en">
                          <a:latin typeface="Open Sans"/>
                          <a:ea typeface="Open Sans"/>
                          <a:cs typeface="Open Sans"/>
                          <a:sym typeface="Open Sans"/>
                        </a:rPr>
                        <a:t>CR 2.87</a:t>
                      </a:r>
                      <a:br>
                        <a:rPr lang="en">
                          <a:latin typeface="Open Sans"/>
                          <a:ea typeface="Open Sans"/>
                          <a:cs typeface="Open Sans"/>
                          <a:sym typeface="Open Sans"/>
                        </a:rPr>
                      </a:br>
                      <a:r>
                        <a:rPr lang="en">
                          <a:latin typeface="Open Sans"/>
                          <a:ea typeface="Open Sans"/>
                          <a:cs typeface="Open Sans"/>
                          <a:sym typeface="Open Sans"/>
                        </a:rPr>
                        <a:t>QR 1.84</a:t>
                      </a:r>
                      <a:endParaRPr>
                        <a:latin typeface="Open Sans"/>
                        <a:ea typeface="Open Sans"/>
                        <a:cs typeface="Open Sans"/>
                        <a:sym typeface="Open Sans"/>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latin typeface="Montserrat ExtraBold"/>
                          <a:ea typeface="Montserrat ExtraBold"/>
                          <a:cs typeface="Montserrat ExtraBold"/>
                          <a:sym typeface="Montserrat ExtraBold"/>
                        </a:rPr>
                        <a:t>Inventory Turnover</a:t>
                      </a:r>
                      <a:endParaRPr>
                        <a:solidFill>
                          <a:srgbClr val="FFFFFF"/>
                        </a:solidFill>
                        <a:latin typeface="Montserrat ExtraBold"/>
                        <a:ea typeface="Montserrat ExtraBold"/>
                        <a:cs typeface="Montserrat ExtraBold"/>
                        <a:sym typeface="Montserrat ExtraBold"/>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B711"/>
                    </a:solidFill>
                  </a:tcPr>
                </a:tc>
                <a:tc>
                  <a:txBody>
                    <a:bodyPr/>
                    <a:lstStyle/>
                    <a:p>
                      <a:pPr indent="0" lvl="0" marL="0" rtl="0" algn="ctr">
                        <a:spcBef>
                          <a:spcPts val="0"/>
                        </a:spcBef>
                        <a:spcAft>
                          <a:spcPts val="0"/>
                        </a:spcAft>
                        <a:buNone/>
                      </a:pPr>
                      <a:r>
                        <a:rPr lang="en">
                          <a:latin typeface="Open Sans"/>
                          <a:ea typeface="Open Sans"/>
                          <a:cs typeface="Open Sans"/>
                          <a:sym typeface="Open Sans"/>
                        </a:rPr>
                        <a:t>0.83</a:t>
                      </a:r>
                      <a:endParaRPr>
                        <a:latin typeface="Open Sans"/>
                        <a:ea typeface="Open Sans"/>
                        <a:cs typeface="Open Sans"/>
                        <a:sym typeface="Open Sans"/>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702675">
                <a:tc>
                  <a:txBody>
                    <a:bodyPr/>
                    <a:lstStyle/>
                    <a:p>
                      <a:pPr indent="0" lvl="0" marL="0" rtl="0" algn="ctr">
                        <a:spcBef>
                          <a:spcPts val="0"/>
                        </a:spcBef>
                        <a:spcAft>
                          <a:spcPts val="0"/>
                        </a:spcAft>
                        <a:buNone/>
                      </a:pPr>
                      <a:r>
                        <a:rPr lang="en">
                          <a:solidFill>
                            <a:srgbClr val="FFFFFF"/>
                          </a:solidFill>
                          <a:latin typeface="Montserrat ExtraBold"/>
                          <a:ea typeface="Montserrat ExtraBold"/>
                          <a:cs typeface="Montserrat ExtraBold"/>
                          <a:sym typeface="Montserrat ExtraBold"/>
                        </a:rPr>
                        <a:t>ROE</a:t>
                      </a:r>
                      <a:endParaRPr>
                        <a:solidFill>
                          <a:srgbClr val="FFFFFF"/>
                        </a:solidFill>
                        <a:latin typeface="Montserrat ExtraBold"/>
                        <a:ea typeface="Montserrat ExtraBold"/>
                        <a:cs typeface="Montserrat ExtraBold"/>
                        <a:sym typeface="Montserrat ExtraBold"/>
                      </a:endParaRPr>
                    </a:p>
                  </a:txBody>
                  <a:tcPr marT="91425" marB="91425" marR="91425" marL="91425" anchor="ctr">
                    <a:lnL cap="flat" cmpd="sng" w="9525">
                      <a:solidFill>
                        <a:srgbClr val="EFEFEF">
                          <a:alpha val="0"/>
                        </a:srgbClr>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B711"/>
                    </a:solidFill>
                  </a:tcPr>
                </a:tc>
                <a:tc>
                  <a:txBody>
                    <a:bodyPr/>
                    <a:lstStyle/>
                    <a:p>
                      <a:pPr indent="0" lvl="0" marL="0" rtl="0" algn="ctr">
                        <a:spcBef>
                          <a:spcPts val="0"/>
                        </a:spcBef>
                        <a:spcAft>
                          <a:spcPts val="0"/>
                        </a:spcAft>
                        <a:buNone/>
                      </a:pPr>
                      <a:r>
                        <a:rPr lang="en">
                          <a:latin typeface="Open Sans"/>
                          <a:ea typeface="Open Sans"/>
                          <a:cs typeface="Open Sans"/>
                          <a:sym typeface="Open Sans"/>
                        </a:rPr>
                        <a:t>34.97%</a:t>
                      </a:r>
                      <a:endParaRPr>
                        <a:latin typeface="Open Sans"/>
                        <a:ea typeface="Open Sans"/>
                        <a:cs typeface="Open Sans"/>
                        <a:sym typeface="Open Sans"/>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EFEFEF">
                          <a:alpha val="0"/>
                        </a:srgbClr>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latin typeface="Montserrat ExtraBold"/>
                          <a:ea typeface="Montserrat ExtraBold"/>
                          <a:cs typeface="Montserrat ExtraBold"/>
                          <a:sym typeface="Montserrat ExtraBold"/>
                        </a:rPr>
                        <a:t>Operating Margin</a:t>
                      </a:r>
                      <a:endParaRPr>
                        <a:solidFill>
                          <a:srgbClr val="FFFFFF"/>
                        </a:solidFill>
                        <a:latin typeface="Montserrat ExtraBold"/>
                        <a:ea typeface="Montserrat ExtraBold"/>
                        <a:cs typeface="Montserrat ExtraBold"/>
                        <a:sym typeface="Montserrat ExtraBold"/>
                      </a:endParaRPr>
                    </a:p>
                  </a:txBody>
                  <a:tcPr marT="91425" marB="91425" marR="91425" marL="91425" anchor="ctr">
                    <a:lnL cap="flat" cmpd="sng" w="9525">
                      <a:solidFill>
                        <a:srgbClr val="EFEFEF">
                          <a:alpha val="0"/>
                        </a:srgbClr>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B711"/>
                    </a:solidFill>
                  </a:tcPr>
                </a:tc>
                <a:tc>
                  <a:txBody>
                    <a:bodyPr/>
                    <a:lstStyle/>
                    <a:p>
                      <a:pPr indent="0" lvl="0" marL="0" rtl="0" algn="ctr">
                        <a:spcBef>
                          <a:spcPts val="0"/>
                        </a:spcBef>
                        <a:spcAft>
                          <a:spcPts val="0"/>
                        </a:spcAft>
                        <a:buNone/>
                      </a:pPr>
                      <a:r>
                        <a:rPr lang="en">
                          <a:latin typeface="Open Sans"/>
                          <a:ea typeface="Open Sans"/>
                          <a:cs typeface="Open Sans"/>
                          <a:sym typeface="Open Sans"/>
                        </a:rPr>
                        <a:t>9.82%</a:t>
                      </a:r>
                      <a:endParaRPr>
                        <a:latin typeface="Open Sans"/>
                        <a:ea typeface="Open Sans"/>
                        <a:cs typeface="Open Sans"/>
                        <a:sym typeface="Open Sans"/>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702675">
                <a:tc>
                  <a:txBody>
                    <a:bodyPr/>
                    <a:lstStyle/>
                    <a:p>
                      <a:pPr indent="0" lvl="0" marL="0" rtl="0" algn="ctr">
                        <a:spcBef>
                          <a:spcPts val="0"/>
                        </a:spcBef>
                        <a:spcAft>
                          <a:spcPts val="0"/>
                        </a:spcAft>
                        <a:buNone/>
                      </a:pPr>
                      <a:r>
                        <a:rPr lang="en">
                          <a:solidFill>
                            <a:srgbClr val="FFFFFF"/>
                          </a:solidFill>
                          <a:latin typeface="Montserrat ExtraBold"/>
                          <a:ea typeface="Montserrat ExtraBold"/>
                          <a:cs typeface="Montserrat ExtraBold"/>
                          <a:sym typeface="Montserrat ExtraBold"/>
                        </a:rPr>
                        <a:t>D/E</a:t>
                      </a:r>
                      <a:endParaRPr>
                        <a:solidFill>
                          <a:srgbClr val="FFFFFF"/>
                        </a:solidFill>
                        <a:latin typeface="Montserrat ExtraBold"/>
                        <a:ea typeface="Montserrat ExtraBold"/>
                        <a:cs typeface="Montserrat ExtraBold"/>
                        <a:sym typeface="Montserrat ExtraBold"/>
                      </a:endParaRPr>
                    </a:p>
                  </a:txBody>
                  <a:tcPr marT="91425" marB="91425" marR="91425" marL="91425" anchor="ctr">
                    <a:lnL cap="flat" cmpd="sng" w="9525">
                      <a:solidFill>
                        <a:srgbClr val="EFEFEF">
                          <a:alpha val="0"/>
                        </a:srgbClr>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EFEFEF">
                          <a:alpha val="0"/>
                        </a:srgbClr>
                      </a:solidFill>
                      <a:prstDash val="solid"/>
                      <a:round/>
                      <a:headEnd len="sm" w="sm" type="none"/>
                      <a:tailEnd len="sm" w="sm" type="none"/>
                    </a:lnB>
                    <a:solidFill>
                      <a:srgbClr val="FFB711"/>
                    </a:solidFill>
                  </a:tcPr>
                </a:tc>
                <a:tc>
                  <a:txBody>
                    <a:bodyPr/>
                    <a:lstStyle/>
                    <a:p>
                      <a:pPr indent="0" lvl="0" marL="0" rtl="0" algn="ctr">
                        <a:spcBef>
                          <a:spcPts val="0"/>
                        </a:spcBef>
                        <a:spcAft>
                          <a:spcPts val="0"/>
                        </a:spcAft>
                        <a:buNone/>
                      </a:pPr>
                      <a:r>
                        <a:rPr lang="en">
                          <a:latin typeface="Open Sans"/>
                          <a:ea typeface="Open Sans"/>
                          <a:cs typeface="Open Sans"/>
                          <a:sym typeface="Open Sans"/>
                        </a:rPr>
                        <a:t>0.64</a:t>
                      </a:r>
                      <a:endParaRPr>
                        <a:latin typeface="Open Sans"/>
                        <a:ea typeface="Open Sans"/>
                        <a:cs typeface="Open Sans"/>
                        <a:sym typeface="Open Sans"/>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EFEFEF">
                          <a:alpha val="0"/>
                        </a:srgbClr>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latin typeface="Montserrat ExtraBold"/>
                          <a:ea typeface="Montserrat ExtraBold"/>
                          <a:cs typeface="Montserrat ExtraBold"/>
                          <a:sym typeface="Montserrat ExtraBold"/>
                        </a:rPr>
                        <a:t>Dividend Yield</a:t>
                      </a:r>
                      <a:endParaRPr>
                        <a:solidFill>
                          <a:srgbClr val="FFFFFF"/>
                        </a:solidFill>
                        <a:latin typeface="Montserrat ExtraBold"/>
                        <a:ea typeface="Montserrat ExtraBold"/>
                        <a:cs typeface="Montserrat ExtraBold"/>
                        <a:sym typeface="Montserrat ExtraBold"/>
                      </a:endParaRPr>
                    </a:p>
                  </a:txBody>
                  <a:tcPr marT="91425" marB="91425" marR="91425" marL="91425" anchor="ctr">
                    <a:lnL cap="flat" cmpd="sng" w="9525">
                      <a:solidFill>
                        <a:srgbClr val="EFEFEF">
                          <a:alpha val="0"/>
                        </a:srgbClr>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EFEFEF">
                          <a:alpha val="0"/>
                        </a:srgbClr>
                      </a:solidFill>
                      <a:prstDash val="solid"/>
                      <a:round/>
                      <a:headEnd len="sm" w="sm" type="none"/>
                      <a:tailEnd len="sm" w="sm" type="none"/>
                    </a:lnB>
                    <a:solidFill>
                      <a:srgbClr val="FFB711"/>
                    </a:solidFill>
                  </a:tcPr>
                </a:tc>
                <a:tc>
                  <a:txBody>
                    <a:bodyPr/>
                    <a:lstStyle/>
                    <a:p>
                      <a:pPr indent="0" lvl="0" marL="0" rtl="0" algn="ctr">
                        <a:spcBef>
                          <a:spcPts val="0"/>
                        </a:spcBef>
                        <a:spcAft>
                          <a:spcPts val="0"/>
                        </a:spcAft>
                        <a:buNone/>
                      </a:pPr>
                      <a:r>
                        <a:rPr lang="en">
                          <a:latin typeface="Open Sans"/>
                          <a:ea typeface="Open Sans"/>
                          <a:cs typeface="Open Sans"/>
                          <a:sym typeface="Open Sans"/>
                        </a:rPr>
                        <a:t>1.29%</a:t>
                      </a:r>
                      <a:endParaRPr>
                        <a:latin typeface="Open Sans"/>
                        <a:ea typeface="Open Sans"/>
                        <a:cs typeface="Open Sans"/>
                        <a:sym typeface="Open Sans"/>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bl>
          </a:graphicData>
        </a:graphic>
      </p:graphicFrame>
      <p:sp>
        <p:nvSpPr>
          <p:cNvPr id="1987" name="Google Shape;1987;p316"/>
          <p:cNvSpPr/>
          <p:nvPr/>
        </p:nvSpPr>
        <p:spPr>
          <a:xfrm rot="-403778">
            <a:off x="2130527" y="750017"/>
            <a:ext cx="152346" cy="152660"/>
          </a:xfrm>
          <a:custGeom>
            <a:rect b="b" l="l" r="r" t="t"/>
            <a:pathLst>
              <a:path extrusionOk="0" h="8602" w="8583">
                <a:moveTo>
                  <a:pt x="2200" y="0"/>
                </a:moveTo>
                <a:lnTo>
                  <a:pt x="492" y="1237"/>
                </a:lnTo>
                <a:lnTo>
                  <a:pt x="2691" y="3928"/>
                </a:lnTo>
                <a:lnTo>
                  <a:pt x="1" y="6147"/>
                </a:lnTo>
                <a:lnTo>
                  <a:pt x="1218" y="7855"/>
                </a:lnTo>
                <a:lnTo>
                  <a:pt x="4164" y="5656"/>
                </a:lnTo>
                <a:lnTo>
                  <a:pt x="6128" y="8602"/>
                </a:lnTo>
                <a:lnTo>
                  <a:pt x="7856" y="7129"/>
                </a:lnTo>
                <a:lnTo>
                  <a:pt x="5892" y="4419"/>
                </a:lnTo>
                <a:lnTo>
                  <a:pt x="8583" y="2219"/>
                </a:lnTo>
                <a:lnTo>
                  <a:pt x="7110" y="491"/>
                </a:lnTo>
                <a:lnTo>
                  <a:pt x="4419" y="2710"/>
                </a:lnTo>
                <a:lnTo>
                  <a:pt x="2200" y="0"/>
                </a:lnTo>
                <a:close/>
              </a:path>
            </a:pathLst>
          </a:custGeom>
          <a:solidFill>
            <a:srgbClr val="FFB7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88" name="Google Shape;1988;p316"/>
          <p:cNvPicPr preferRelativeResize="0"/>
          <p:nvPr/>
        </p:nvPicPr>
        <p:blipFill rotWithShape="1">
          <a:blip r:embed="rId3">
            <a:alphaModFix/>
          </a:blip>
          <a:srcRect b="32230" l="0" r="0" t="32230"/>
          <a:stretch/>
        </p:blipFill>
        <p:spPr>
          <a:xfrm rot="5400000">
            <a:off x="5043310" y="1484726"/>
            <a:ext cx="4725575" cy="2174049"/>
          </a:xfrm>
          <a:prstGeom prst="rect">
            <a:avLst/>
          </a:prstGeom>
          <a:noFill/>
          <a:ln>
            <a:noFill/>
          </a:ln>
        </p:spPr>
      </p:pic>
      <p:sp>
        <p:nvSpPr>
          <p:cNvPr id="1989" name="Google Shape;1989;p3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90" name="Google Shape;1990;p316"/>
          <p:cNvPicPr preferRelativeResize="0"/>
          <p:nvPr/>
        </p:nvPicPr>
        <p:blipFill rotWithShape="1">
          <a:blip r:embed="rId4">
            <a:alphaModFix/>
          </a:blip>
          <a:srcRect b="0" l="0" r="0" t="0"/>
          <a:stretch/>
        </p:blipFill>
        <p:spPr>
          <a:xfrm>
            <a:off x="0" y="0"/>
            <a:ext cx="890799" cy="501074"/>
          </a:xfrm>
          <a:prstGeom prst="rect">
            <a:avLst/>
          </a:prstGeom>
          <a:noFill/>
          <a:ln>
            <a:noFill/>
          </a:ln>
        </p:spPr>
      </p:pic>
      <p:pic>
        <p:nvPicPr>
          <p:cNvPr id="1991" name="Google Shape;1991;p316"/>
          <p:cNvPicPr preferRelativeResize="0"/>
          <p:nvPr/>
        </p:nvPicPr>
        <p:blipFill rotWithShape="1">
          <a:blip r:embed="rId4">
            <a:alphaModFix/>
          </a:blip>
          <a:srcRect b="0" l="0" r="0" t="0"/>
          <a:stretch/>
        </p:blipFill>
        <p:spPr>
          <a:xfrm>
            <a:off x="8253200" y="4642425"/>
            <a:ext cx="890799" cy="5010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5" name="Shape 1995"/>
        <p:cNvGrpSpPr/>
        <p:nvPr/>
      </p:nvGrpSpPr>
      <p:grpSpPr>
        <a:xfrm>
          <a:off x="0" y="0"/>
          <a:ext cx="0" cy="0"/>
          <a:chOff x="0" y="0"/>
          <a:chExt cx="0" cy="0"/>
        </a:xfrm>
      </p:grpSpPr>
      <p:sp>
        <p:nvSpPr>
          <p:cNvPr id="1996" name="Google Shape;1996;p317"/>
          <p:cNvSpPr txBox="1"/>
          <p:nvPr>
            <p:ph type="title"/>
          </p:nvPr>
        </p:nvSpPr>
        <p:spPr>
          <a:xfrm>
            <a:off x="213650" y="540000"/>
            <a:ext cx="8210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Total footwear industry                 Nike</a:t>
            </a:r>
            <a:endParaRPr/>
          </a:p>
        </p:txBody>
      </p:sp>
      <p:sp>
        <p:nvSpPr>
          <p:cNvPr id="1997" name="Google Shape;1997;p3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98" name="Google Shape;1998;p317"/>
          <p:cNvPicPr preferRelativeResize="0"/>
          <p:nvPr/>
        </p:nvPicPr>
        <p:blipFill rotWithShape="1">
          <a:blip r:embed="rId3">
            <a:alphaModFix/>
          </a:blip>
          <a:srcRect b="0" l="0" r="0" t="0"/>
          <a:stretch/>
        </p:blipFill>
        <p:spPr>
          <a:xfrm>
            <a:off x="0" y="0"/>
            <a:ext cx="890799" cy="501074"/>
          </a:xfrm>
          <a:prstGeom prst="rect">
            <a:avLst/>
          </a:prstGeom>
          <a:noFill/>
          <a:ln>
            <a:noFill/>
          </a:ln>
        </p:spPr>
      </p:pic>
      <p:pic>
        <p:nvPicPr>
          <p:cNvPr id="1999" name="Google Shape;1999;p317"/>
          <p:cNvPicPr preferRelativeResize="0"/>
          <p:nvPr/>
        </p:nvPicPr>
        <p:blipFill rotWithShape="1">
          <a:blip r:embed="rId3">
            <a:alphaModFix/>
          </a:blip>
          <a:srcRect b="0" l="0" r="0" t="0"/>
          <a:stretch/>
        </p:blipFill>
        <p:spPr>
          <a:xfrm>
            <a:off x="8253200" y="4642425"/>
            <a:ext cx="890799" cy="501074"/>
          </a:xfrm>
          <a:prstGeom prst="rect">
            <a:avLst/>
          </a:prstGeom>
          <a:noFill/>
          <a:ln>
            <a:noFill/>
          </a:ln>
        </p:spPr>
      </p:pic>
      <p:sp>
        <p:nvSpPr>
          <p:cNvPr id="2000" name="Google Shape;2000;p317"/>
          <p:cNvSpPr txBox="1"/>
          <p:nvPr>
            <p:ph idx="1" type="subTitle"/>
          </p:nvPr>
        </p:nvSpPr>
        <p:spPr>
          <a:xfrm>
            <a:off x="514250" y="1049375"/>
            <a:ext cx="3417600" cy="266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Market Cap - 206.65 Billion USD</a:t>
            </a:r>
            <a:endParaRPr/>
          </a:p>
          <a:p>
            <a:pPr indent="0" lvl="0" marL="0" rtl="0" algn="l">
              <a:spcBef>
                <a:spcPts val="1600"/>
              </a:spcBef>
              <a:spcAft>
                <a:spcPts val="0"/>
              </a:spcAft>
              <a:buNone/>
            </a:pPr>
            <a:r>
              <a:rPr lang="en"/>
              <a:t>PE Ratio - 29.07</a:t>
            </a:r>
            <a:endParaRPr/>
          </a:p>
          <a:p>
            <a:pPr indent="0" lvl="0" marL="0" rtl="0" algn="l">
              <a:spcBef>
                <a:spcPts val="1600"/>
              </a:spcBef>
              <a:spcAft>
                <a:spcPts val="0"/>
              </a:spcAft>
              <a:buNone/>
            </a:pPr>
            <a:r>
              <a:rPr lang="en"/>
              <a:t>Net Profit margin (FY24) - 9.21%</a:t>
            </a:r>
            <a:endParaRPr/>
          </a:p>
          <a:p>
            <a:pPr indent="0" lvl="0" marL="0" rtl="0" algn="l">
              <a:spcBef>
                <a:spcPts val="1600"/>
              </a:spcBef>
              <a:spcAft>
                <a:spcPts val="0"/>
              </a:spcAft>
              <a:buNone/>
            </a:pPr>
            <a:r>
              <a:rPr lang="en"/>
              <a:t>Annual dividend Yield - 1.62%</a:t>
            </a:r>
            <a:endParaRPr/>
          </a:p>
          <a:p>
            <a:pPr indent="0" lvl="0" marL="0" rtl="0" algn="l">
              <a:spcBef>
                <a:spcPts val="1600"/>
              </a:spcBef>
              <a:spcAft>
                <a:spcPts val="1600"/>
              </a:spcAft>
              <a:buNone/>
            </a:pPr>
            <a:r>
              <a:rPr lang="en"/>
              <a:t>EPS - 0.73$</a:t>
            </a:r>
            <a:endParaRPr/>
          </a:p>
        </p:txBody>
      </p:sp>
      <p:sp>
        <p:nvSpPr>
          <p:cNvPr id="2001" name="Google Shape;2001;p317"/>
          <p:cNvSpPr txBox="1"/>
          <p:nvPr/>
        </p:nvSpPr>
        <p:spPr>
          <a:xfrm>
            <a:off x="4684550" y="1181650"/>
            <a:ext cx="3628800" cy="282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Open Sans"/>
                <a:ea typeface="Open Sans"/>
                <a:cs typeface="Open Sans"/>
                <a:sym typeface="Open Sans"/>
              </a:rPr>
              <a:t>Market Cap - 164.5 Billion USD</a:t>
            </a:r>
            <a:endParaRPr sz="1500">
              <a:latin typeface="Open Sans"/>
              <a:ea typeface="Open Sans"/>
              <a:cs typeface="Open Sans"/>
              <a:sym typeface="Open Sans"/>
            </a:endParaRPr>
          </a:p>
          <a:p>
            <a:pPr indent="0" lvl="0" marL="0" rtl="0" algn="l">
              <a:spcBef>
                <a:spcPts val="0"/>
              </a:spcBef>
              <a:spcAft>
                <a:spcPts val="0"/>
              </a:spcAft>
              <a:buNone/>
            </a:pPr>
            <a:r>
              <a:t/>
            </a:r>
            <a:endParaRPr sz="1500">
              <a:latin typeface="Open Sans"/>
              <a:ea typeface="Open Sans"/>
              <a:cs typeface="Open Sans"/>
              <a:sym typeface="Open Sans"/>
            </a:endParaRPr>
          </a:p>
          <a:p>
            <a:pPr indent="0" lvl="0" marL="0" rtl="0" algn="l">
              <a:spcBef>
                <a:spcPts val="0"/>
              </a:spcBef>
              <a:spcAft>
                <a:spcPts val="0"/>
              </a:spcAft>
              <a:buNone/>
            </a:pPr>
            <a:r>
              <a:rPr lang="en" sz="1500">
                <a:latin typeface="Open Sans"/>
                <a:ea typeface="Open Sans"/>
                <a:cs typeface="Open Sans"/>
                <a:sym typeface="Open Sans"/>
              </a:rPr>
              <a:t>PE Ratio - 32.74</a:t>
            </a:r>
            <a:endParaRPr sz="1500">
              <a:latin typeface="Open Sans"/>
              <a:ea typeface="Open Sans"/>
              <a:cs typeface="Open Sans"/>
              <a:sym typeface="Open Sans"/>
            </a:endParaRPr>
          </a:p>
          <a:p>
            <a:pPr indent="0" lvl="0" marL="0" rtl="0" algn="l">
              <a:spcBef>
                <a:spcPts val="0"/>
              </a:spcBef>
              <a:spcAft>
                <a:spcPts val="0"/>
              </a:spcAft>
              <a:buNone/>
            </a:pPr>
            <a:r>
              <a:t/>
            </a:r>
            <a:endParaRPr sz="1500">
              <a:latin typeface="Open Sans"/>
              <a:ea typeface="Open Sans"/>
              <a:cs typeface="Open Sans"/>
              <a:sym typeface="Open Sans"/>
            </a:endParaRPr>
          </a:p>
          <a:p>
            <a:pPr indent="0" lvl="0" marL="0" rtl="0" algn="l">
              <a:spcBef>
                <a:spcPts val="0"/>
              </a:spcBef>
              <a:spcAft>
                <a:spcPts val="0"/>
              </a:spcAft>
              <a:buNone/>
            </a:pPr>
            <a:r>
              <a:rPr lang="en" sz="1500">
                <a:latin typeface="Open Sans"/>
                <a:ea typeface="Open Sans"/>
                <a:cs typeface="Open Sans"/>
                <a:sym typeface="Open Sans"/>
              </a:rPr>
              <a:t>Net Profit Margin (FY24) - 9.82%</a:t>
            </a:r>
            <a:endParaRPr sz="1500">
              <a:latin typeface="Open Sans"/>
              <a:ea typeface="Open Sans"/>
              <a:cs typeface="Open Sans"/>
              <a:sym typeface="Open Sans"/>
            </a:endParaRPr>
          </a:p>
          <a:p>
            <a:pPr indent="0" lvl="0" marL="0" rtl="0" algn="l">
              <a:spcBef>
                <a:spcPts val="0"/>
              </a:spcBef>
              <a:spcAft>
                <a:spcPts val="0"/>
              </a:spcAft>
              <a:buNone/>
            </a:pPr>
            <a:r>
              <a:t/>
            </a:r>
            <a:endParaRPr sz="1500">
              <a:latin typeface="Open Sans"/>
              <a:ea typeface="Open Sans"/>
              <a:cs typeface="Open Sans"/>
              <a:sym typeface="Open Sans"/>
            </a:endParaRPr>
          </a:p>
          <a:p>
            <a:pPr indent="0" lvl="0" marL="0" rtl="0" algn="l">
              <a:spcBef>
                <a:spcPts val="0"/>
              </a:spcBef>
              <a:spcAft>
                <a:spcPts val="0"/>
              </a:spcAft>
              <a:buNone/>
            </a:pPr>
            <a:r>
              <a:rPr lang="en" sz="1500">
                <a:latin typeface="Open Sans"/>
                <a:ea typeface="Open Sans"/>
                <a:cs typeface="Open Sans"/>
                <a:sym typeface="Open Sans"/>
              </a:rPr>
              <a:t>Annual Dividend Yield - 1.26%</a:t>
            </a:r>
            <a:endParaRPr sz="1500">
              <a:latin typeface="Open Sans"/>
              <a:ea typeface="Open Sans"/>
              <a:cs typeface="Open Sans"/>
              <a:sym typeface="Open Sans"/>
            </a:endParaRPr>
          </a:p>
          <a:p>
            <a:pPr indent="0" lvl="0" marL="0" rtl="0" algn="l">
              <a:spcBef>
                <a:spcPts val="0"/>
              </a:spcBef>
              <a:spcAft>
                <a:spcPts val="0"/>
              </a:spcAft>
              <a:buNone/>
            </a:pPr>
            <a:r>
              <a:t/>
            </a:r>
            <a:endParaRPr sz="1500">
              <a:latin typeface="Open Sans"/>
              <a:ea typeface="Open Sans"/>
              <a:cs typeface="Open Sans"/>
              <a:sym typeface="Open Sans"/>
            </a:endParaRPr>
          </a:p>
          <a:p>
            <a:pPr indent="0" lvl="0" marL="0" rtl="0" algn="l">
              <a:spcBef>
                <a:spcPts val="0"/>
              </a:spcBef>
              <a:spcAft>
                <a:spcPts val="0"/>
              </a:spcAft>
              <a:buNone/>
            </a:pPr>
            <a:r>
              <a:rPr lang="en" sz="1500">
                <a:latin typeface="Open Sans"/>
                <a:ea typeface="Open Sans"/>
                <a:cs typeface="Open Sans"/>
                <a:sym typeface="Open Sans"/>
              </a:rPr>
              <a:t>EPS - 0.94$</a:t>
            </a:r>
            <a:endParaRPr sz="1500">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5" name="Shape 2005"/>
        <p:cNvGrpSpPr/>
        <p:nvPr/>
      </p:nvGrpSpPr>
      <p:grpSpPr>
        <a:xfrm>
          <a:off x="0" y="0"/>
          <a:ext cx="0" cy="0"/>
          <a:chOff x="0" y="0"/>
          <a:chExt cx="0" cy="0"/>
        </a:xfrm>
      </p:grpSpPr>
      <p:sp>
        <p:nvSpPr>
          <p:cNvPr id="2006" name="Google Shape;2006;p318"/>
          <p:cNvSpPr/>
          <p:nvPr/>
        </p:nvSpPr>
        <p:spPr>
          <a:xfrm rot="-5400000">
            <a:off x="1587600" y="1421450"/>
            <a:ext cx="2143200" cy="5318400"/>
          </a:xfrm>
          <a:prstGeom prst="rect">
            <a:avLst/>
          </a:prstGeom>
          <a:solidFill>
            <a:srgbClr val="FFB7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318"/>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VALUATION ANALYSIS </a:t>
            </a:r>
            <a:endParaRPr/>
          </a:p>
          <a:p>
            <a:pPr indent="0" lvl="0" marL="0" rtl="0" algn="l">
              <a:spcBef>
                <a:spcPts val="0"/>
              </a:spcBef>
              <a:spcAft>
                <a:spcPts val="0"/>
              </a:spcAft>
              <a:buNone/>
            </a:pPr>
            <a:r>
              <a:t/>
            </a:r>
            <a:endParaRPr/>
          </a:p>
        </p:txBody>
      </p:sp>
      <p:sp>
        <p:nvSpPr>
          <p:cNvPr id="2008" name="Google Shape;2008;p318"/>
          <p:cNvSpPr/>
          <p:nvPr/>
        </p:nvSpPr>
        <p:spPr>
          <a:xfrm rot="-403778">
            <a:off x="4495827" y="750017"/>
            <a:ext cx="152346" cy="152660"/>
          </a:xfrm>
          <a:custGeom>
            <a:rect b="b" l="l" r="r" t="t"/>
            <a:pathLst>
              <a:path extrusionOk="0" h="8602" w="8583">
                <a:moveTo>
                  <a:pt x="2200" y="0"/>
                </a:moveTo>
                <a:lnTo>
                  <a:pt x="492" y="1237"/>
                </a:lnTo>
                <a:lnTo>
                  <a:pt x="2691" y="3928"/>
                </a:lnTo>
                <a:lnTo>
                  <a:pt x="1" y="6147"/>
                </a:lnTo>
                <a:lnTo>
                  <a:pt x="1218" y="7855"/>
                </a:lnTo>
                <a:lnTo>
                  <a:pt x="4164" y="5656"/>
                </a:lnTo>
                <a:lnTo>
                  <a:pt x="6128" y="8602"/>
                </a:lnTo>
                <a:lnTo>
                  <a:pt x="7856" y="7129"/>
                </a:lnTo>
                <a:lnTo>
                  <a:pt x="5892" y="4419"/>
                </a:lnTo>
                <a:lnTo>
                  <a:pt x="8583" y="2219"/>
                </a:lnTo>
                <a:lnTo>
                  <a:pt x="7110" y="491"/>
                </a:lnTo>
                <a:lnTo>
                  <a:pt x="4419" y="2710"/>
                </a:lnTo>
                <a:lnTo>
                  <a:pt x="2200" y="0"/>
                </a:lnTo>
                <a:close/>
              </a:path>
            </a:pathLst>
          </a:custGeom>
          <a:solidFill>
            <a:srgbClr val="FFB7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318"/>
          <p:cNvSpPr txBox="1"/>
          <p:nvPr>
            <p:ph idx="4294967295" type="body"/>
          </p:nvPr>
        </p:nvSpPr>
        <p:spPr>
          <a:xfrm>
            <a:off x="5641425" y="1265000"/>
            <a:ext cx="2582400" cy="372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Predicted Closing Price on 2023-11-29 : $105.92</a:t>
            </a:r>
            <a:endParaRPr sz="1400"/>
          </a:p>
          <a:p>
            <a:pPr indent="0" lvl="0" marL="0" rtl="0" algn="l">
              <a:spcBef>
                <a:spcPts val="1600"/>
              </a:spcBef>
              <a:spcAft>
                <a:spcPts val="0"/>
              </a:spcAft>
              <a:buClr>
                <a:schemeClr val="dk1"/>
              </a:buClr>
              <a:buSzPts val="1100"/>
              <a:buFont typeface="Arial"/>
              <a:buNone/>
            </a:pPr>
            <a:r>
              <a:rPr lang="en" sz="1400"/>
              <a:t>Sequential Long Short-Term Memory (LSTM) neural network is implemented with TensorFlow and Keras in Python to obtain the predicted closing price of Nike on 11/29/2023.</a:t>
            </a:r>
            <a:endParaRPr sz="1400"/>
          </a:p>
          <a:p>
            <a:pPr indent="0" lvl="0" marL="0" rtl="0" algn="l">
              <a:spcBef>
                <a:spcPts val="1600"/>
              </a:spcBef>
              <a:spcAft>
                <a:spcPts val="1600"/>
              </a:spcAft>
              <a:buNone/>
            </a:pPr>
            <a:r>
              <a:rPr lang="en" sz="1400"/>
              <a:t>The model is trained using historical stock prices of Nike from 11/15/2021 to 11/10/2023 obtained from Yahoo Finance</a:t>
            </a:r>
            <a:r>
              <a:rPr lang="en" sz="1400"/>
              <a:t>.</a:t>
            </a:r>
            <a:endParaRPr sz="1400"/>
          </a:p>
        </p:txBody>
      </p:sp>
      <p:pic>
        <p:nvPicPr>
          <p:cNvPr id="2010" name="Google Shape;2010;p318"/>
          <p:cNvPicPr preferRelativeResize="0"/>
          <p:nvPr/>
        </p:nvPicPr>
        <p:blipFill rotWithShape="1">
          <a:blip r:embed="rId3">
            <a:alphaModFix/>
          </a:blip>
          <a:srcRect b="0" l="8451" r="8443" t="0"/>
          <a:stretch/>
        </p:blipFill>
        <p:spPr>
          <a:xfrm>
            <a:off x="152399" y="1265100"/>
            <a:ext cx="5034828" cy="3725998"/>
          </a:xfrm>
          <a:prstGeom prst="rect">
            <a:avLst/>
          </a:prstGeom>
          <a:noFill/>
          <a:ln>
            <a:noFill/>
          </a:ln>
        </p:spPr>
      </p:pic>
      <p:sp>
        <p:nvSpPr>
          <p:cNvPr id="2011" name="Google Shape;2011;p3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12" name="Google Shape;2012;p318"/>
          <p:cNvPicPr preferRelativeResize="0"/>
          <p:nvPr/>
        </p:nvPicPr>
        <p:blipFill rotWithShape="1">
          <a:blip r:embed="rId4">
            <a:alphaModFix/>
          </a:blip>
          <a:srcRect b="0" l="0" r="0" t="0"/>
          <a:stretch/>
        </p:blipFill>
        <p:spPr>
          <a:xfrm>
            <a:off x="8253200" y="4642425"/>
            <a:ext cx="890799" cy="501074"/>
          </a:xfrm>
          <a:prstGeom prst="rect">
            <a:avLst/>
          </a:prstGeom>
          <a:noFill/>
          <a:ln>
            <a:noFill/>
          </a:ln>
        </p:spPr>
      </p:pic>
      <p:pic>
        <p:nvPicPr>
          <p:cNvPr id="2013" name="Google Shape;2013;p318"/>
          <p:cNvPicPr preferRelativeResize="0"/>
          <p:nvPr/>
        </p:nvPicPr>
        <p:blipFill rotWithShape="1">
          <a:blip r:embed="rId4">
            <a:alphaModFix/>
          </a:blip>
          <a:srcRect b="0" l="0" r="0" t="0"/>
          <a:stretch/>
        </p:blipFill>
        <p:spPr>
          <a:xfrm>
            <a:off x="0" y="0"/>
            <a:ext cx="890799" cy="5010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7" name="Shape 2017"/>
        <p:cNvGrpSpPr/>
        <p:nvPr/>
      </p:nvGrpSpPr>
      <p:grpSpPr>
        <a:xfrm>
          <a:off x="0" y="0"/>
          <a:ext cx="0" cy="0"/>
          <a:chOff x="0" y="0"/>
          <a:chExt cx="0" cy="0"/>
        </a:xfrm>
      </p:grpSpPr>
      <p:sp>
        <p:nvSpPr>
          <p:cNvPr id="2018" name="Google Shape;2018;p319"/>
          <p:cNvSpPr txBox="1"/>
          <p:nvPr>
            <p:ph type="title"/>
          </p:nvPr>
        </p:nvSpPr>
        <p:spPr>
          <a:xfrm>
            <a:off x="311700" y="422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19" name="Google Shape;2019;p3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20" name="Google Shape;2020;p319"/>
          <p:cNvPicPr preferRelativeResize="0"/>
          <p:nvPr/>
        </p:nvPicPr>
        <p:blipFill rotWithShape="1">
          <a:blip r:embed="rId3">
            <a:alphaModFix/>
          </a:blip>
          <a:srcRect b="0" l="0" r="0" t="0"/>
          <a:stretch/>
        </p:blipFill>
        <p:spPr>
          <a:xfrm>
            <a:off x="8253200" y="4642425"/>
            <a:ext cx="890799" cy="501074"/>
          </a:xfrm>
          <a:prstGeom prst="rect">
            <a:avLst/>
          </a:prstGeom>
          <a:noFill/>
          <a:ln>
            <a:noFill/>
          </a:ln>
        </p:spPr>
      </p:pic>
      <p:pic>
        <p:nvPicPr>
          <p:cNvPr id="2021" name="Google Shape;2021;p319"/>
          <p:cNvPicPr preferRelativeResize="0"/>
          <p:nvPr/>
        </p:nvPicPr>
        <p:blipFill rotWithShape="1">
          <a:blip r:embed="rId3">
            <a:alphaModFix/>
          </a:blip>
          <a:srcRect b="0" l="0" r="0" t="0"/>
          <a:stretch/>
        </p:blipFill>
        <p:spPr>
          <a:xfrm>
            <a:off x="0" y="0"/>
            <a:ext cx="890799" cy="501074"/>
          </a:xfrm>
          <a:prstGeom prst="rect">
            <a:avLst/>
          </a:prstGeom>
          <a:noFill/>
          <a:ln>
            <a:noFill/>
          </a:ln>
        </p:spPr>
      </p:pic>
      <p:pic>
        <p:nvPicPr>
          <p:cNvPr id="2022" name="Google Shape;2022;p319"/>
          <p:cNvPicPr preferRelativeResize="0"/>
          <p:nvPr/>
        </p:nvPicPr>
        <p:blipFill>
          <a:blip r:embed="rId4">
            <a:alphaModFix/>
          </a:blip>
          <a:stretch>
            <a:fillRect/>
          </a:stretch>
        </p:blipFill>
        <p:spPr>
          <a:xfrm>
            <a:off x="0" y="0"/>
            <a:ext cx="9144000" cy="5060200"/>
          </a:xfrm>
          <a:prstGeom prst="rect">
            <a:avLst/>
          </a:prstGeom>
          <a:noFill/>
          <a:ln>
            <a:noFill/>
          </a:ln>
        </p:spPr>
      </p:pic>
      <p:sp>
        <p:nvSpPr>
          <p:cNvPr id="2023" name="Google Shape;2023;p3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7" name="Shape 2027"/>
        <p:cNvGrpSpPr/>
        <p:nvPr/>
      </p:nvGrpSpPr>
      <p:grpSpPr>
        <a:xfrm>
          <a:off x="0" y="0"/>
          <a:ext cx="0" cy="0"/>
          <a:chOff x="0" y="0"/>
          <a:chExt cx="0" cy="0"/>
        </a:xfrm>
      </p:grpSpPr>
      <p:pic>
        <p:nvPicPr>
          <p:cNvPr id="2028" name="Google Shape;2028;p320"/>
          <p:cNvPicPr preferRelativeResize="0"/>
          <p:nvPr/>
        </p:nvPicPr>
        <p:blipFill rotWithShape="1">
          <a:blip r:embed="rId3">
            <a:alphaModFix/>
          </a:blip>
          <a:srcRect b="0" l="1267" r="1267" t="0"/>
          <a:stretch/>
        </p:blipFill>
        <p:spPr>
          <a:xfrm flipH="1">
            <a:off x="5838826" y="152400"/>
            <a:ext cx="3148023" cy="4838702"/>
          </a:xfrm>
          <a:prstGeom prst="rect">
            <a:avLst/>
          </a:prstGeom>
          <a:noFill/>
          <a:ln>
            <a:noFill/>
          </a:ln>
        </p:spPr>
      </p:pic>
      <p:sp>
        <p:nvSpPr>
          <p:cNvPr id="2029" name="Google Shape;2029;p320"/>
          <p:cNvSpPr txBox="1"/>
          <p:nvPr>
            <p:ph type="title"/>
          </p:nvPr>
        </p:nvSpPr>
        <p:spPr>
          <a:xfrm>
            <a:off x="720000" y="540000"/>
            <a:ext cx="3355500" cy="155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2030" name="Google Shape;2030;p320"/>
          <p:cNvSpPr/>
          <p:nvPr/>
        </p:nvSpPr>
        <p:spPr>
          <a:xfrm rot="-403563">
            <a:off x="2867759" y="943850"/>
            <a:ext cx="367694" cy="368463"/>
          </a:xfrm>
          <a:custGeom>
            <a:rect b="b" l="l" r="r" t="t"/>
            <a:pathLst>
              <a:path extrusionOk="0" h="8602" w="8583">
                <a:moveTo>
                  <a:pt x="2200" y="0"/>
                </a:moveTo>
                <a:lnTo>
                  <a:pt x="492" y="1237"/>
                </a:lnTo>
                <a:lnTo>
                  <a:pt x="2691" y="3928"/>
                </a:lnTo>
                <a:lnTo>
                  <a:pt x="1" y="6147"/>
                </a:lnTo>
                <a:lnTo>
                  <a:pt x="1218" y="7855"/>
                </a:lnTo>
                <a:lnTo>
                  <a:pt x="4164" y="5656"/>
                </a:lnTo>
                <a:lnTo>
                  <a:pt x="6128" y="8602"/>
                </a:lnTo>
                <a:lnTo>
                  <a:pt x="7856" y="7129"/>
                </a:lnTo>
                <a:lnTo>
                  <a:pt x="5892" y="4419"/>
                </a:lnTo>
                <a:lnTo>
                  <a:pt x="8583" y="2219"/>
                </a:lnTo>
                <a:lnTo>
                  <a:pt x="7110" y="491"/>
                </a:lnTo>
                <a:lnTo>
                  <a:pt x="4419" y="2710"/>
                </a:lnTo>
                <a:lnTo>
                  <a:pt x="2200" y="0"/>
                </a:lnTo>
                <a:close/>
              </a:path>
            </a:pathLst>
          </a:custGeom>
          <a:solidFill>
            <a:srgbClr val="FFB7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320"/>
          <p:cNvSpPr txBox="1"/>
          <p:nvPr>
            <p:ph idx="2" type="ctrTitle"/>
          </p:nvPr>
        </p:nvSpPr>
        <p:spPr>
          <a:xfrm>
            <a:off x="720000" y="3686175"/>
            <a:ext cx="4663200" cy="564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SECTION 03</a:t>
            </a:r>
            <a:endParaRPr/>
          </a:p>
        </p:txBody>
      </p:sp>
      <p:sp>
        <p:nvSpPr>
          <p:cNvPr id="2032" name="Google Shape;2032;p320"/>
          <p:cNvSpPr txBox="1"/>
          <p:nvPr>
            <p:ph idx="1" type="subTitle"/>
          </p:nvPr>
        </p:nvSpPr>
        <p:spPr>
          <a:xfrm>
            <a:off x="720000" y="4135200"/>
            <a:ext cx="4663200" cy="4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Go or No Go?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033" name="Google Shape;2033;p3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34" name="Google Shape;2034;p320"/>
          <p:cNvPicPr preferRelativeResize="0"/>
          <p:nvPr/>
        </p:nvPicPr>
        <p:blipFill rotWithShape="1">
          <a:blip r:embed="rId4">
            <a:alphaModFix/>
          </a:blip>
          <a:srcRect b="0" l="0" r="0" t="0"/>
          <a:stretch/>
        </p:blipFill>
        <p:spPr>
          <a:xfrm>
            <a:off x="0" y="0"/>
            <a:ext cx="890799" cy="5010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8" name="Shape 2038"/>
        <p:cNvGrpSpPr/>
        <p:nvPr/>
      </p:nvGrpSpPr>
      <p:grpSpPr>
        <a:xfrm>
          <a:off x="0" y="0"/>
          <a:ext cx="0" cy="0"/>
          <a:chOff x="0" y="0"/>
          <a:chExt cx="0" cy="0"/>
        </a:xfrm>
      </p:grpSpPr>
      <p:sp>
        <p:nvSpPr>
          <p:cNvPr id="2039" name="Google Shape;2039;p321"/>
          <p:cNvSpPr txBox="1"/>
          <p:nvPr>
            <p:ph type="title"/>
          </p:nvPr>
        </p:nvSpPr>
        <p:spPr>
          <a:xfrm flipH="1">
            <a:off x="720000" y="540000"/>
            <a:ext cx="77040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INVESTMENT</a:t>
            </a:r>
            <a:endParaRPr/>
          </a:p>
        </p:txBody>
      </p:sp>
      <p:sp>
        <p:nvSpPr>
          <p:cNvPr id="2040" name="Google Shape;2040;p321"/>
          <p:cNvSpPr txBox="1"/>
          <p:nvPr>
            <p:ph idx="2" type="title"/>
          </p:nvPr>
        </p:nvSpPr>
        <p:spPr>
          <a:xfrm>
            <a:off x="5536500" y="2510550"/>
            <a:ext cx="2430300" cy="406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400"/>
              <a:t>Revenue Growth</a:t>
            </a:r>
            <a:endParaRPr sz="1300"/>
          </a:p>
        </p:txBody>
      </p:sp>
      <p:sp>
        <p:nvSpPr>
          <p:cNvPr id="2041" name="Google Shape;2041;p321"/>
          <p:cNvSpPr txBox="1"/>
          <p:nvPr>
            <p:ph idx="3" type="title"/>
          </p:nvPr>
        </p:nvSpPr>
        <p:spPr>
          <a:xfrm>
            <a:off x="5498400" y="1291350"/>
            <a:ext cx="2430300" cy="4068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t/>
            </a:r>
            <a:endParaRPr sz="900"/>
          </a:p>
          <a:p>
            <a:pPr indent="0" lvl="0" marL="0" rtl="0" algn="r">
              <a:spcBef>
                <a:spcPts val="0"/>
              </a:spcBef>
              <a:spcAft>
                <a:spcPts val="0"/>
              </a:spcAft>
              <a:buClr>
                <a:schemeClr val="dk1"/>
              </a:buClr>
              <a:buSzPts val="1100"/>
              <a:buFont typeface="Arial"/>
              <a:buNone/>
            </a:pPr>
            <a:r>
              <a:rPr lang="en" sz="1400">
                <a:solidFill>
                  <a:schemeClr val="dk1"/>
                </a:solidFill>
              </a:rPr>
              <a:t>P/E Ratio</a:t>
            </a:r>
            <a:endParaRPr/>
          </a:p>
          <a:p>
            <a:pPr indent="0" lvl="0" marL="0" rtl="0" algn="r">
              <a:spcBef>
                <a:spcPts val="0"/>
              </a:spcBef>
              <a:spcAft>
                <a:spcPts val="0"/>
              </a:spcAft>
              <a:buNone/>
            </a:pPr>
            <a:r>
              <a:t/>
            </a:r>
            <a:endParaRPr sz="100"/>
          </a:p>
        </p:txBody>
      </p:sp>
      <p:sp>
        <p:nvSpPr>
          <p:cNvPr id="2042" name="Google Shape;2042;p321"/>
          <p:cNvSpPr txBox="1"/>
          <p:nvPr>
            <p:ph idx="4" type="title"/>
          </p:nvPr>
        </p:nvSpPr>
        <p:spPr>
          <a:xfrm>
            <a:off x="5536500" y="3729750"/>
            <a:ext cx="2430300" cy="40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Operational Efficiency</a:t>
            </a:r>
            <a:endParaRPr sz="1400"/>
          </a:p>
        </p:txBody>
      </p:sp>
      <p:sp>
        <p:nvSpPr>
          <p:cNvPr id="2043" name="Google Shape;2043;p321"/>
          <p:cNvSpPr/>
          <p:nvPr/>
        </p:nvSpPr>
        <p:spPr>
          <a:xfrm flipH="1" rot="403778">
            <a:off x="5943627" y="750017"/>
            <a:ext cx="152346" cy="152660"/>
          </a:xfrm>
          <a:custGeom>
            <a:rect b="b" l="l" r="r" t="t"/>
            <a:pathLst>
              <a:path extrusionOk="0" h="8602" w="8583">
                <a:moveTo>
                  <a:pt x="2200" y="0"/>
                </a:moveTo>
                <a:lnTo>
                  <a:pt x="492" y="1237"/>
                </a:lnTo>
                <a:lnTo>
                  <a:pt x="2691" y="3928"/>
                </a:lnTo>
                <a:lnTo>
                  <a:pt x="1" y="6147"/>
                </a:lnTo>
                <a:lnTo>
                  <a:pt x="1218" y="7855"/>
                </a:lnTo>
                <a:lnTo>
                  <a:pt x="4164" y="5656"/>
                </a:lnTo>
                <a:lnTo>
                  <a:pt x="6128" y="8602"/>
                </a:lnTo>
                <a:lnTo>
                  <a:pt x="7856" y="7129"/>
                </a:lnTo>
                <a:lnTo>
                  <a:pt x="5892" y="4419"/>
                </a:lnTo>
                <a:lnTo>
                  <a:pt x="8583" y="2219"/>
                </a:lnTo>
                <a:lnTo>
                  <a:pt x="7110" y="491"/>
                </a:lnTo>
                <a:lnTo>
                  <a:pt x="4419" y="2710"/>
                </a:lnTo>
                <a:lnTo>
                  <a:pt x="2200" y="0"/>
                </a:lnTo>
                <a:close/>
              </a:path>
            </a:pathLst>
          </a:custGeom>
          <a:solidFill>
            <a:srgbClr val="FFB711"/>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2044" name="Google Shape;2044;p321"/>
          <p:cNvSpPr/>
          <p:nvPr/>
        </p:nvSpPr>
        <p:spPr>
          <a:xfrm rot="-403769">
            <a:off x="8055528" y="1381185"/>
            <a:ext cx="226694" cy="227129"/>
          </a:xfrm>
          <a:custGeom>
            <a:rect b="b" l="l" r="r" t="t"/>
            <a:pathLst>
              <a:path extrusionOk="0" h="8602" w="8583">
                <a:moveTo>
                  <a:pt x="2200" y="0"/>
                </a:moveTo>
                <a:lnTo>
                  <a:pt x="492" y="1237"/>
                </a:lnTo>
                <a:lnTo>
                  <a:pt x="2691" y="3928"/>
                </a:lnTo>
                <a:lnTo>
                  <a:pt x="1" y="6147"/>
                </a:lnTo>
                <a:lnTo>
                  <a:pt x="1218" y="7855"/>
                </a:lnTo>
                <a:lnTo>
                  <a:pt x="4164" y="5656"/>
                </a:lnTo>
                <a:lnTo>
                  <a:pt x="6128" y="8602"/>
                </a:lnTo>
                <a:lnTo>
                  <a:pt x="7856" y="7129"/>
                </a:lnTo>
                <a:lnTo>
                  <a:pt x="5892" y="4419"/>
                </a:lnTo>
                <a:lnTo>
                  <a:pt x="8583" y="2219"/>
                </a:lnTo>
                <a:lnTo>
                  <a:pt x="7110" y="491"/>
                </a:lnTo>
                <a:lnTo>
                  <a:pt x="4419" y="2710"/>
                </a:lnTo>
                <a:lnTo>
                  <a:pt x="2200" y="0"/>
                </a:lnTo>
                <a:close/>
              </a:path>
            </a:pathLst>
          </a:custGeom>
          <a:solidFill>
            <a:srgbClr val="FFB7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321"/>
          <p:cNvSpPr/>
          <p:nvPr/>
        </p:nvSpPr>
        <p:spPr>
          <a:xfrm rot="-403769">
            <a:off x="8055528" y="2600385"/>
            <a:ext cx="226694" cy="227129"/>
          </a:xfrm>
          <a:custGeom>
            <a:rect b="b" l="l" r="r" t="t"/>
            <a:pathLst>
              <a:path extrusionOk="0" h="8602" w="8583">
                <a:moveTo>
                  <a:pt x="2200" y="0"/>
                </a:moveTo>
                <a:lnTo>
                  <a:pt x="492" y="1237"/>
                </a:lnTo>
                <a:lnTo>
                  <a:pt x="2691" y="3928"/>
                </a:lnTo>
                <a:lnTo>
                  <a:pt x="1" y="6147"/>
                </a:lnTo>
                <a:lnTo>
                  <a:pt x="1218" y="7855"/>
                </a:lnTo>
                <a:lnTo>
                  <a:pt x="4164" y="5656"/>
                </a:lnTo>
                <a:lnTo>
                  <a:pt x="6128" y="8602"/>
                </a:lnTo>
                <a:lnTo>
                  <a:pt x="7856" y="7129"/>
                </a:lnTo>
                <a:lnTo>
                  <a:pt x="5892" y="4419"/>
                </a:lnTo>
                <a:lnTo>
                  <a:pt x="8583" y="2219"/>
                </a:lnTo>
                <a:lnTo>
                  <a:pt x="7110" y="491"/>
                </a:lnTo>
                <a:lnTo>
                  <a:pt x="4419" y="2710"/>
                </a:lnTo>
                <a:lnTo>
                  <a:pt x="2200" y="0"/>
                </a:lnTo>
                <a:close/>
              </a:path>
            </a:pathLst>
          </a:custGeom>
          <a:solidFill>
            <a:srgbClr val="FFB7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321"/>
          <p:cNvSpPr/>
          <p:nvPr/>
        </p:nvSpPr>
        <p:spPr>
          <a:xfrm rot="-403769">
            <a:off x="8055528" y="3819585"/>
            <a:ext cx="226694" cy="227129"/>
          </a:xfrm>
          <a:custGeom>
            <a:rect b="b" l="l" r="r" t="t"/>
            <a:pathLst>
              <a:path extrusionOk="0" h="8602" w="8583">
                <a:moveTo>
                  <a:pt x="2200" y="0"/>
                </a:moveTo>
                <a:lnTo>
                  <a:pt x="492" y="1237"/>
                </a:lnTo>
                <a:lnTo>
                  <a:pt x="2691" y="3928"/>
                </a:lnTo>
                <a:lnTo>
                  <a:pt x="1" y="6147"/>
                </a:lnTo>
                <a:lnTo>
                  <a:pt x="1218" y="7855"/>
                </a:lnTo>
                <a:lnTo>
                  <a:pt x="4164" y="5656"/>
                </a:lnTo>
                <a:lnTo>
                  <a:pt x="6128" y="8602"/>
                </a:lnTo>
                <a:lnTo>
                  <a:pt x="7856" y="7129"/>
                </a:lnTo>
                <a:lnTo>
                  <a:pt x="5892" y="4419"/>
                </a:lnTo>
                <a:lnTo>
                  <a:pt x="8583" y="2219"/>
                </a:lnTo>
                <a:lnTo>
                  <a:pt x="7110" y="491"/>
                </a:lnTo>
                <a:lnTo>
                  <a:pt x="4419" y="2710"/>
                </a:lnTo>
                <a:lnTo>
                  <a:pt x="2200" y="0"/>
                </a:lnTo>
                <a:close/>
              </a:path>
            </a:pathLst>
          </a:custGeom>
          <a:solidFill>
            <a:srgbClr val="FFB7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321"/>
          <p:cNvSpPr txBox="1"/>
          <p:nvPr>
            <p:ph idx="1" type="subTitle"/>
          </p:nvPr>
        </p:nvSpPr>
        <p:spPr>
          <a:xfrm>
            <a:off x="5545800" y="1612125"/>
            <a:ext cx="2577600" cy="716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Higher than industry average, premium investment justified</a:t>
            </a:r>
            <a:endParaRPr/>
          </a:p>
        </p:txBody>
      </p:sp>
      <p:sp>
        <p:nvSpPr>
          <p:cNvPr id="2048" name="Google Shape;2048;p321"/>
          <p:cNvSpPr txBox="1"/>
          <p:nvPr>
            <p:ph idx="5" type="subTitle"/>
          </p:nvPr>
        </p:nvSpPr>
        <p:spPr>
          <a:xfrm>
            <a:off x="5545725" y="2917350"/>
            <a:ext cx="2430300" cy="52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solidFill>
                  <a:schemeClr val="dk1"/>
                </a:solidFill>
              </a:rPr>
              <a:t>$51.2B in FY23, 16% increase YOY</a:t>
            </a:r>
            <a:endParaRPr>
              <a:solidFill>
                <a:schemeClr val="dk1"/>
              </a:solidFill>
            </a:endParaRPr>
          </a:p>
          <a:p>
            <a:pPr indent="0" lvl="0" marL="0" rtl="0" algn="r">
              <a:spcBef>
                <a:spcPts val="1600"/>
              </a:spcBef>
              <a:spcAft>
                <a:spcPts val="1600"/>
              </a:spcAft>
              <a:buNone/>
            </a:pPr>
            <a:r>
              <a:t/>
            </a:r>
            <a:endParaRPr/>
          </a:p>
        </p:txBody>
      </p:sp>
      <p:sp>
        <p:nvSpPr>
          <p:cNvPr id="2049" name="Google Shape;2049;p321"/>
          <p:cNvSpPr txBox="1"/>
          <p:nvPr>
            <p:ph idx="6" type="subTitle"/>
          </p:nvPr>
        </p:nvSpPr>
        <p:spPr>
          <a:xfrm>
            <a:off x="5545725" y="4136550"/>
            <a:ext cx="2430300" cy="5241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solidFill>
                  <a:schemeClr val="dk1"/>
                </a:solidFill>
              </a:rPr>
              <a:t>Inventory decreases QOQ</a:t>
            </a:r>
            <a:endParaRPr/>
          </a:p>
        </p:txBody>
      </p:sp>
      <p:sp>
        <p:nvSpPr>
          <p:cNvPr id="2050" name="Google Shape;2050;p3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51" name="Google Shape;2051;p321"/>
          <p:cNvPicPr preferRelativeResize="0"/>
          <p:nvPr/>
        </p:nvPicPr>
        <p:blipFill>
          <a:blip r:embed="rId3">
            <a:alphaModFix/>
          </a:blip>
          <a:stretch>
            <a:fillRect/>
          </a:stretch>
        </p:blipFill>
        <p:spPr>
          <a:xfrm>
            <a:off x="152400" y="1265100"/>
            <a:ext cx="5231703" cy="2942833"/>
          </a:xfrm>
          <a:prstGeom prst="rect">
            <a:avLst/>
          </a:prstGeom>
          <a:noFill/>
          <a:ln>
            <a:noFill/>
          </a:ln>
        </p:spPr>
      </p:pic>
      <p:pic>
        <p:nvPicPr>
          <p:cNvPr id="2052" name="Google Shape;2052;p321"/>
          <p:cNvPicPr preferRelativeResize="0"/>
          <p:nvPr/>
        </p:nvPicPr>
        <p:blipFill rotWithShape="1">
          <a:blip r:embed="rId4">
            <a:alphaModFix/>
          </a:blip>
          <a:srcRect b="0" l="0" r="0" t="0"/>
          <a:stretch/>
        </p:blipFill>
        <p:spPr>
          <a:xfrm>
            <a:off x="0" y="0"/>
            <a:ext cx="890799" cy="501074"/>
          </a:xfrm>
          <a:prstGeom prst="rect">
            <a:avLst/>
          </a:prstGeom>
          <a:noFill/>
          <a:ln>
            <a:noFill/>
          </a:ln>
        </p:spPr>
      </p:pic>
      <p:pic>
        <p:nvPicPr>
          <p:cNvPr id="2053" name="Google Shape;2053;p321"/>
          <p:cNvPicPr preferRelativeResize="0"/>
          <p:nvPr/>
        </p:nvPicPr>
        <p:blipFill rotWithShape="1">
          <a:blip r:embed="rId4">
            <a:alphaModFix/>
          </a:blip>
          <a:srcRect b="0" l="0" r="0" t="0"/>
          <a:stretch/>
        </p:blipFill>
        <p:spPr>
          <a:xfrm>
            <a:off x="8253200" y="4642425"/>
            <a:ext cx="890799" cy="5010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7" name="Shape 2057"/>
        <p:cNvGrpSpPr/>
        <p:nvPr/>
      </p:nvGrpSpPr>
      <p:grpSpPr>
        <a:xfrm>
          <a:off x="0" y="0"/>
          <a:ext cx="0" cy="0"/>
          <a:chOff x="0" y="0"/>
          <a:chExt cx="0" cy="0"/>
        </a:xfrm>
      </p:grpSpPr>
      <p:pic>
        <p:nvPicPr>
          <p:cNvPr id="2058" name="Google Shape;2058;p322"/>
          <p:cNvPicPr preferRelativeResize="0"/>
          <p:nvPr/>
        </p:nvPicPr>
        <p:blipFill rotWithShape="1">
          <a:blip r:embed="rId3">
            <a:alphaModFix/>
          </a:blip>
          <a:srcRect b="0" l="9323" r="9315" t="0"/>
          <a:stretch/>
        </p:blipFill>
        <p:spPr>
          <a:xfrm flipH="1">
            <a:off x="5838825" y="152400"/>
            <a:ext cx="3148024" cy="4838699"/>
          </a:xfrm>
          <a:prstGeom prst="rect">
            <a:avLst/>
          </a:prstGeom>
          <a:noFill/>
          <a:ln>
            <a:noFill/>
          </a:ln>
        </p:spPr>
      </p:pic>
      <p:sp>
        <p:nvSpPr>
          <p:cNvPr id="2059" name="Google Shape;2059;p322"/>
          <p:cNvSpPr txBox="1"/>
          <p:nvPr>
            <p:ph type="title"/>
          </p:nvPr>
        </p:nvSpPr>
        <p:spPr>
          <a:xfrm>
            <a:off x="720000" y="540000"/>
            <a:ext cx="3355500" cy="155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2060" name="Google Shape;2060;p322"/>
          <p:cNvSpPr/>
          <p:nvPr/>
        </p:nvSpPr>
        <p:spPr>
          <a:xfrm rot="-403563">
            <a:off x="2867759" y="943850"/>
            <a:ext cx="367694" cy="368463"/>
          </a:xfrm>
          <a:custGeom>
            <a:rect b="b" l="l" r="r" t="t"/>
            <a:pathLst>
              <a:path extrusionOk="0" h="8602" w="8583">
                <a:moveTo>
                  <a:pt x="2200" y="0"/>
                </a:moveTo>
                <a:lnTo>
                  <a:pt x="492" y="1237"/>
                </a:lnTo>
                <a:lnTo>
                  <a:pt x="2691" y="3928"/>
                </a:lnTo>
                <a:lnTo>
                  <a:pt x="1" y="6147"/>
                </a:lnTo>
                <a:lnTo>
                  <a:pt x="1218" y="7855"/>
                </a:lnTo>
                <a:lnTo>
                  <a:pt x="4164" y="5656"/>
                </a:lnTo>
                <a:lnTo>
                  <a:pt x="6128" y="8602"/>
                </a:lnTo>
                <a:lnTo>
                  <a:pt x="7856" y="7129"/>
                </a:lnTo>
                <a:lnTo>
                  <a:pt x="5892" y="4419"/>
                </a:lnTo>
                <a:lnTo>
                  <a:pt x="8583" y="2219"/>
                </a:lnTo>
                <a:lnTo>
                  <a:pt x="7110" y="491"/>
                </a:lnTo>
                <a:lnTo>
                  <a:pt x="4419" y="2710"/>
                </a:lnTo>
                <a:lnTo>
                  <a:pt x="2200" y="0"/>
                </a:lnTo>
                <a:close/>
              </a:path>
            </a:pathLst>
          </a:custGeom>
          <a:solidFill>
            <a:srgbClr val="FFB7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322"/>
          <p:cNvSpPr txBox="1"/>
          <p:nvPr>
            <p:ph idx="2" type="ctrTitle"/>
          </p:nvPr>
        </p:nvSpPr>
        <p:spPr>
          <a:xfrm>
            <a:off x="720000" y="3686175"/>
            <a:ext cx="4663200" cy="564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SECTION 04</a:t>
            </a:r>
            <a:endParaRPr/>
          </a:p>
        </p:txBody>
      </p:sp>
      <p:sp>
        <p:nvSpPr>
          <p:cNvPr id="2062" name="Google Shape;2062;p322"/>
          <p:cNvSpPr txBox="1"/>
          <p:nvPr>
            <p:ph idx="1" type="subTitle"/>
          </p:nvPr>
        </p:nvSpPr>
        <p:spPr>
          <a:xfrm>
            <a:off x="720000" y="4135200"/>
            <a:ext cx="4663200" cy="4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Conclusion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063" name="Google Shape;2063;p3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64" name="Google Shape;2064;p322"/>
          <p:cNvPicPr preferRelativeResize="0"/>
          <p:nvPr/>
        </p:nvPicPr>
        <p:blipFill rotWithShape="1">
          <a:blip r:embed="rId4">
            <a:alphaModFix/>
          </a:blip>
          <a:srcRect b="0" l="0" r="0" t="0"/>
          <a:stretch/>
        </p:blipFill>
        <p:spPr>
          <a:xfrm>
            <a:off x="0" y="0"/>
            <a:ext cx="890799" cy="5010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2" name="Shape 1842"/>
        <p:cNvGrpSpPr/>
        <p:nvPr/>
      </p:nvGrpSpPr>
      <p:grpSpPr>
        <a:xfrm>
          <a:off x="0" y="0"/>
          <a:ext cx="0" cy="0"/>
          <a:chOff x="0" y="0"/>
          <a:chExt cx="0" cy="0"/>
        </a:xfrm>
      </p:grpSpPr>
      <p:sp>
        <p:nvSpPr>
          <p:cNvPr id="1843" name="Google Shape;1843;p305"/>
          <p:cNvSpPr txBox="1"/>
          <p:nvPr>
            <p:ph idx="8" type="title"/>
          </p:nvPr>
        </p:nvSpPr>
        <p:spPr>
          <a:xfrm>
            <a:off x="720000" y="540000"/>
            <a:ext cx="5491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pic>
        <p:nvPicPr>
          <p:cNvPr id="1844" name="Google Shape;1844;p305"/>
          <p:cNvPicPr preferRelativeResize="0"/>
          <p:nvPr/>
        </p:nvPicPr>
        <p:blipFill rotWithShape="1">
          <a:blip r:embed="rId3">
            <a:alphaModFix/>
          </a:blip>
          <a:srcRect b="0" l="0" r="0" t="30603"/>
          <a:stretch/>
        </p:blipFill>
        <p:spPr>
          <a:xfrm flipH="1">
            <a:off x="6319151" y="156900"/>
            <a:ext cx="2667699" cy="1234200"/>
          </a:xfrm>
          <a:prstGeom prst="rect">
            <a:avLst/>
          </a:prstGeom>
          <a:noFill/>
          <a:ln>
            <a:noFill/>
          </a:ln>
        </p:spPr>
      </p:pic>
      <p:sp>
        <p:nvSpPr>
          <p:cNvPr id="1845" name="Google Shape;1845;p305"/>
          <p:cNvSpPr txBox="1"/>
          <p:nvPr>
            <p:ph type="title"/>
          </p:nvPr>
        </p:nvSpPr>
        <p:spPr>
          <a:xfrm>
            <a:off x="720000" y="2132600"/>
            <a:ext cx="900000" cy="66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rPr>
              <a:t>01</a:t>
            </a:r>
            <a:endParaRPr>
              <a:solidFill>
                <a:srgbClr val="000000"/>
              </a:solidFill>
            </a:endParaRPr>
          </a:p>
        </p:txBody>
      </p:sp>
      <p:sp>
        <p:nvSpPr>
          <p:cNvPr id="1846" name="Google Shape;1846;p305"/>
          <p:cNvSpPr txBox="1"/>
          <p:nvPr>
            <p:ph idx="1" type="subTitle"/>
          </p:nvPr>
        </p:nvSpPr>
        <p:spPr>
          <a:xfrm>
            <a:off x="1938300" y="2004350"/>
            <a:ext cx="2452500" cy="354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Introductions</a:t>
            </a:r>
            <a:endParaRPr/>
          </a:p>
        </p:txBody>
      </p:sp>
      <p:sp>
        <p:nvSpPr>
          <p:cNvPr id="1847" name="Google Shape;1847;p305"/>
          <p:cNvSpPr txBox="1"/>
          <p:nvPr>
            <p:ph idx="2" type="title"/>
          </p:nvPr>
        </p:nvSpPr>
        <p:spPr>
          <a:xfrm>
            <a:off x="720000" y="3669100"/>
            <a:ext cx="900000" cy="66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rPr>
              <a:t>03</a:t>
            </a:r>
            <a:endParaRPr>
              <a:solidFill>
                <a:srgbClr val="000000"/>
              </a:solidFill>
            </a:endParaRPr>
          </a:p>
        </p:txBody>
      </p:sp>
      <p:sp>
        <p:nvSpPr>
          <p:cNvPr id="1848" name="Google Shape;1848;p305"/>
          <p:cNvSpPr txBox="1"/>
          <p:nvPr>
            <p:ph idx="3" type="subTitle"/>
          </p:nvPr>
        </p:nvSpPr>
        <p:spPr>
          <a:xfrm>
            <a:off x="1938300" y="3516675"/>
            <a:ext cx="2667600" cy="354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Go or No Go?</a:t>
            </a:r>
            <a:endParaRPr/>
          </a:p>
        </p:txBody>
      </p:sp>
      <p:sp>
        <p:nvSpPr>
          <p:cNvPr id="1849" name="Google Shape;1849;p305"/>
          <p:cNvSpPr/>
          <p:nvPr/>
        </p:nvSpPr>
        <p:spPr>
          <a:xfrm rot="-403778">
            <a:off x="1662352" y="2427517"/>
            <a:ext cx="152346" cy="152660"/>
          </a:xfrm>
          <a:custGeom>
            <a:rect b="b" l="l" r="r" t="t"/>
            <a:pathLst>
              <a:path extrusionOk="0" h="8602" w="8583">
                <a:moveTo>
                  <a:pt x="2200" y="0"/>
                </a:moveTo>
                <a:lnTo>
                  <a:pt x="492" y="1237"/>
                </a:lnTo>
                <a:lnTo>
                  <a:pt x="2691" y="3928"/>
                </a:lnTo>
                <a:lnTo>
                  <a:pt x="1" y="6147"/>
                </a:lnTo>
                <a:lnTo>
                  <a:pt x="1218" y="7855"/>
                </a:lnTo>
                <a:lnTo>
                  <a:pt x="4164" y="5656"/>
                </a:lnTo>
                <a:lnTo>
                  <a:pt x="6128" y="8602"/>
                </a:lnTo>
                <a:lnTo>
                  <a:pt x="7856" y="7129"/>
                </a:lnTo>
                <a:lnTo>
                  <a:pt x="5892" y="4419"/>
                </a:lnTo>
                <a:lnTo>
                  <a:pt x="8583" y="2219"/>
                </a:lnTo>
                <a:lnTo>
                  <a:pt x="7110" y="491"/>
                </a:lnTo>
                <a:lnTo>
                  <a:pt x="4419" y="2710"/>
                </a:lnTo>
                <a:lnTo>
                  <a:pt x="2200" y="0"/>
                </a:lnTo>
                <a:close/>
              </a:path>
            </a:pathLst>
          </a:custGeom>
          <a:solidFill>
            <a:srgbClr val="FFB7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05"/>
          <p:cNvSpPr/>
          <p:nvPr/>
        </p:nvSpPr>
        <p:spPr>
          <a:xfrm rot="-403778">
            <a:off x="1662352" y="3903392"/>
            <a:ext cx="152346" cy="152660"/>
          </a:xfrm>
          <a:custGeom>
            <a:rect b="b" l="l" r="r" t="t"/>
            <a:pathLst>
              <a:path extrusionOk="0" h="8602" w="8583">
                <a:moveTo>
                  <a:pt x="2200" y="0"/>
                </a:moveTo>
                <a:lnTo>
                  <a:pt x="492" y="1237"/>
                </a:lnTo>
                <a:lnTo>
                  <a:pt x="2691" y="3928"/>
                </a:lnTo>
                <a:lnTo>
                  <a:pt x="1" y="6147"/>
                </a:lnTo>
                <a:lnTo>
                  <a:pt x="1218" y="7855"/>
                </a:lnTo>
                <a:lnTo>
                  <a:pt x="4164" y="5656"/>
                </a:lnTo>
                <a:lnTo>
                  <a:pt x="6128" y="8602"/>
                </a:lnTo>
                <a:lnTo>
                  <a:pt x="7856" y="7129"/>
                </a:lnTo>
                <a:lnTo>
                  <a:pt x="5892" y="4419"/>
                </a:lnTo>
                <a:lnTo>
                  <a:pt x="8583" y="2219"/>
                </a:lnTo>
                <a:lnTo>
                  <a:pt x="7110" y="491"/>
                </a:lnTo>
                <a:lnTo>
                  <a:pt x="4419" y="2710"/>
                </a:lnTo>
                <a:lnTo>
                  <a:pt x="2200" y="0"/>
                </a:lnTo>
                <a:close/>
              </a:path>
            </a:pathLst>
          </a:custGeom>
          <a:solidFill>
            <a:srgbClr val="FFB7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05"/>
          <p:cNvSpPr txBox="1"/>
          <p:nvPr>
            <p:ph idx="4" type="title"/>
          </p:nvPr>
        </p:nvSpPr>
        <p:spPr>
          <a:xfrm>
            <a:off x="4752900" y="2132600"/>
            <a:ext cx="900000" cy="66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852" name="Google Shape;1852;p305"/>
          <p:cNvSpPr txBox="1"/>
          <p:nvPr>
            <p:ph idx="5" type="subTitle"/>
          </p:nvPr>
        </p:nvSpPr>
        <p:spPr>
          <a:xfrm>
            <a:off x="5971200" y="2004350"/>
            <a:ext cx="2452500" cy="354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Data </a:t>
            </a:r>
            <a:r>
              <a:rPr lang="en"/>
              <a:t>Analysis</a:t>
            </a:r>
            <a:endParaRPr/>
          </a:p>
        </p:txBody>
      </p:sp>
      <p:sp>
        <p:nvSpPr>
          <p:cNvPr id="1853" name="Google Shape;1853;p305"/>
          <p:cNvSpPr txBox="1"/>
          <p:nvPr>
            <p:ph idx="6" type="title"/>
          </p:nvPr>
        </p:nvSpPr>
        <p:spPr>
          <a:xfrm>
            <a:off x="4752900" y="3669100"/>
            <a:ext cx="900000" cy="66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854" name="Google Shape;1854;p305"/>
          <p:cNvSpPr txBox="1"/>
          <p:nvPr>
            <p:ph idx="7" type="subTitle"/>
          </p:nvPr>
        </p:nvSpPr>
        <p:spPr>
          <a:xfrm>
            <a:off x="5971200" y="3516675"/>
            <a:ext cx="2452500" cy="354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Conclusion</a:t>
            </a:r>
            <a:endParaRPr/>
          </a:p>
        </p:txBody>
      </p:sp>
      <p:sp>
        <p:nvSpPr>
          <p:cNvPr id="1855" name="Google Shape;1855;p305"/>
          <p:cNvSpPr/>
          <p:nvPr/>
        </p:nvSpPr>
        <p:spPr>
          <a:xfrm rot="-403778">
            <a:off x="5681202" y="2427517"/>
            <a:ext cx="152346" cy="152660"/>
          </a:xfrm>
          <a:custGeom>
            <a:rect b="b" l="l" r="r" t="t"/>
            <a:pathLst>
              <a:path extrusionOk="0" h="8602" w="8583">
                <a:moveTo>
                  <a:pt x="2200" y="0"/>
                </a:moveTo>
                <a:lnTo>
                  <a:pt x="492" y="1237"/>
                </a:lnTo>
                <a:lnTo>
                  <a:pt x="2691" y="3928"/>
                </a:lnTo>
                <a:lnTo>
                  <a:pt x="1" y="6147"/>
                </a:lnTo>
                <a:lnTo>
                  <a:pt x="1218" y="7855"/>
                </a:lnTo>
                <a:lnTo>
                  <a:pt x="4164" y="5656"/>
                </a:lnTo>
                <a:lnTo>
                  <a:pt x="6128" y="8602"/>
                </a:lnTo>
                <a:lnTo>
                  <a:pt x="7856" y="7129"/>
                </a:lnTo>
                <a:lnTo>
                  <a:pt x="5892" y="4419"/>
                </a:lnTo>
                <a:lnTo>
                  <a:pt x="8583" y="2219"/>
                </a:lnTo>
                <a:lnTo>
                  <a:pt x="7110" y="491"/>
                </a:lnTo>
                <a:lnTo>
                  <a:pt x="4419" y="2710"/>
                </a:lnTo>
                <a:lnTo>
                  <a:pt x="2200" y="0"/>
                </a:lnTo>
                <a:close/>
              </a:path>
            </a:pathLst>
          </a:custGeom>
          <a:solidFill>
            <a:srgbClr val="FFB7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05"/>
          <p:cNvSpPr/>
          <p:nvPr/>
        </p:nvSpPr>
        <p:spPr>
          <a:xfrm rot="-403778">
            <a:off x="5681202" y="3903392"/>
            <a:ext cx="152346" cy="152660"/>
          </a:xfrm>
          <a:custGeom>
            <a:rect b="b" l="l" r="r" t="t"/>
            <a:pathLst>
              <a:path extrusionOk="0" h="8602" w="8583">
                <a:moveTo>
                  <a:pt x="2200" y="0"/>
                </a:moveTo>
                <a:lnTo>
                  <a:pt x="492" y="1237"/>
                </a:lnTo>
                <a:lnTo>
                  <a:pt x="2691" y="3928"/>
                </a:lnTo>
                <a:lnTo>
                  <a:pt x="1" y="6147"/>
                </a:lnTo>
                <a:lnTo>
                  <a:pt x="1218" y="7855"/>
                </a:lnTo>
                <a:lnTo>
                  <a:pt x="4164" y="5656"/>
                </a:lnTo>
                <a:lnTo>
                  <a:pt x="6128" y="8602"/>
                </a:lnTo>
                <a:lnTo>
                  <a:pt x="7856" y="7129"/>
                </a:lnTo>
                <a:lnTo>
                  <a:pt x="5892" y="4419"/>
                </a:lnTo>
                <a:lnTo>
                  <a:pt x="8583" y="2219"/>
                </a:lnTo>
                <a:lnTo>
                  <a:pt x="7110" y="491"/>
                </a:lnTo>
                <a:lnTo>
                  <a:pt x="4419" y="2710"/>
                </a:lnTo>
                <a:lnTo>
                  <a:pt x="2200" y="0"/>
                </a:lnTo>
                <a:close/>
              </a:path>
            </a:pathLst>
          </a:custGeom>
          <a:solidFill>
            <a:srgbClr val="FFB7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05"/>
          <p:cNvSpPr txBox="1"/>
          <p:nvPr>
            <p:ph idx="14" type="subTitle"/>
          </p:nvPr>
        </p:nvSpPr>
        <p:spPr>
          <a:xfrm>
            <a:off x="1947450" y="3909450"/>
            <a:ext cx="2452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In-Depth Evaluation</a:t>
            </a:r>
            <a:endParaRPr/>
          </a:p>
        </p:txBody>
      </p:sp>
      <p:sp>
        <p:nvSpPr>
          <p:cNvPr id="1858" name="Google Shape;1858;p305"/>
          <p:cNvSpPr txBox="1"/>
          <p:nvPr>
            <p:ph idx="9" type="subTitle"/>
          </p:nvPr>
        </p:nvSpPr>
        <p:spPr>
          <a:xfrm>
            <a:off x="1947450" y="2360150"/>
            <a:ext cx="2452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Company Overview, Problem Statement</a:t>
            </a:r>
            <a:endParaRPr/>
          </a:p>
        </p:txBody>
      </p:sp>
      <p:sp>
        <p:nvSpPr>
          <p:cNvPr id="1859" name="Google Shape;1859;p305"/>
          <p:cNvSpPr txBox="1"/>
          <p:nvPr>
            <p:ph idx="13" type="subTitle"/>
          </p:nvPr>
        </p:nvSpPr>
        <p:spPr>
          <a:xfrm>
            <a:off x="5971050" y="2360150"/>
            <a:ext cx="2452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 Charts, Metrics</a:t>
            </a:r>
            <a:endParaRPr/>
          </a:p>
        </p:txBody>
      </p:sp>
      <p:sp>
        <p:nvSpPr>
          <p:cNvPr id="1860" name="Google Shape;1860;p305"/>
          <p:cNvSpPr txBox="1"/>
          <p:nvPr>
            <p:ph idx="15" type="subTitle"/>
          </p:nvPr>
        </p:nvSpPr>
        <p:spPr>
          <a:xfrm>
            <a:off x="5971050" y="3909450"/>
            <a:ext cx="2452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0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62" name="Google Shape;1862;p305"/>
          <p:cNvPicPr preferRelativeResize="0"/>
          <p:nvPr/>
        </p:nvPicPr>
        <p:blipFill rotWithShape="1">
          <a:blip r:embed="rId4">
            <a:alphaModFix/>
          </a:blip>
          <a:srcRect b="0" l="0" r="0" t="0"/>
          <a:stretch/>
        </p:blipFill>
        <p:spPr>
          <a:xfrm>
            <a:off x="8253200" y="4642425"/>
            <a:ext cx="890799" cy="5010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8" name="Shape 2068"/>
        <p:cNvGrpSpPr/>
        <p:nvPr/>
      </p:nvGrpSpPr>
      <p:grpSpPr>
        <a:xfrm>
          <a:off x="0" y="0"/>
          <a:ext cx="0" cy="0"/>
          <a:chOff x="0" y="0"/>
          <a:chExt cx="0" cy="0"/>
        </a:xfrm>
      </p:grpSpPr>
      <p:sp>
        <p:nvSpPr>
          <p:cNvPr id="2069" name="Google Shape;2069;p3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Nike?</a:t>
            </a:r>
            <a:endParaRPr/>
          </a:p>
        </p:txBody>
      </p:sp>
      <p:sp>
        <p:nvSpPr>
          <p:cNvPr id="2070" name="Google Shape;2070;p3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20675" lvl="0" marL="457200" rtl="0" algn="l">
              <a:spcBef>
                <a:spcPts val="0"/>
              </a:spcBef>
              <a:spcAft>
                <a:spcPts val="0"/>
              </a:spcAft>
              <a:buClr>
                <a:schemeClr val="dk1"/>
              </a:buClr>
              <a:buSzPts val="1450"/>
              <a:buFont typeface="Open Sans"/>
              <a:buChar char="●"/>
            </a:pPr>
            <a:r>
              <a:rPr lang="en" sz="1450">
                <a:solidFill>
                  <a:schemeClr val="dk1"/>
                </a:solidFill>
                <a:highlight>
                  <a:srgbClr val="FFFFFF"/>
                </a:highlight>
                <a:latin typeface="Open Sans"/>
                <a:ea typeface="Open Sans"/>
                <a:cs typeface="Open Sans"/>
                <a:sym typeface="Open Sans"/>
              </a:rPr>
              <a:t>Solid Financial Foundation</a:t>
            </a:r>
            <a:endParaRPr sz="1450">
              <a:solidFill>
                <a:schemeClr val="dk1"/>
              </a:solidFill>
              <a:highlight>
                <a:srgbClr val="FFFFFF"/>
              </a:highlight>
              <a:latin typeface="Open Sans"/>
              <a:ea typeface="Open Sans"/>
              <a:cs typeface="Open Sans"/>
              <a:sym typeface="Open Sans"/>
            </a:endParaRPr>
          </a:p>
          <a:p>
            <a:pPr indent="-320675" lvl="0" marL="457200" rtl="0" algn="l">
              <a:spcBef>
                <a:spcPts val="0"/>
              </a:spcBef>
              <a:spcAft>
                <a:spcPts val="0"/>
              </a:spcAft>
              <a:buClr>
                <a:schemeClr val="dk1"/>
              </a:buClr>
              <a:buSzPts val="1450"/>
              <a:buFont typeface="Open Sans"/>
              <a:buChar char="●"/>
            </a:pPr>
            <a:r>
              <a:rPr lang="en" sz="1450">
                <a:solidFill>
                  <a:schemeClr val="dk1"/>
                </a:solidFill>
                <a:highlight>
                  <a:srgbClr val="FFFFFF"/>
                </a:highlight>
                <a:latin typeface="Open Sans"/>
                <a:ea typeface="Open Sans"/>
                <a:cs typeface="Open Sans"/>
                <a:sym typeface="Open Sans"/>
              </a:rPr>
              <a:t>Inventory Management</a:t>
            </a:r>
            <a:endParaRPr sz="1450">
              <a:solidFill>
                <a:schemeClr val="dk1"/>
              </a:solidFill>
              <a:highlight>
                <a:srgbClr val="FFFFFF"/>
              </a:highlight>
              <a:latin typeface="Open Sans"/>
              <a:ea typeface="Open Sans"/>
              <a:cs typeface="Open Sans"/>
              <a:sym typeface="Open Sans"/>
            </a:endParaRPr>
          </a:p>
          <a:p>
            <a:pPr indent="-320675" lvl="0" marL="457200" rtl="0" algn="l">
              <a:spcBef>
                <a:spcPts val="0"/>
              </a:spcBef>
              <a:spcAft>
                <a:spcPts val="0"/>
              </a:spcAft>
              <a:buClr>
                <a:schemeClr val="dk1"/>
              </a:buClr>
              <a:buSzPts val="1450"/>
              <a:buFont typeface="Open Sans"/>
              <a:buChar char="●"/>
            </a:pPr>
            <a:r>
              <a:rPr lang="en" sz="1450">
                <a:solidFill>
                  <a:schemeClr val="dk1"/>
                </a:solidFill>
                <a:highlight>
                  <a:srgbClr val="FFFFFF"/>
                </a:highlight>
                <a:latin typeface="Open Sans"/>
                <a:ea typeface="Open Sans"/>
                <a:cs typeface="Open Sans"/>
                <a:sym typeface="Open Sans"/>
              </a:rPr>
              <a:t>Market Position and Brand Recognition</a:t>
            </a:r>
            <a:endParaRPr sz="1450">
              <a:solidFill>
                <a:schemeClr val="dk1"/>
              </a:solidFill>
              <a:highlight>
                <a:srgbClr val="FFFFFF"/>
              </a:highlight>
              <a:latin typeface="Open Sans"/>
              <a:ea typeface="Open Sans"/>
              <a:cs typeface="Open Sans"/>
              <a:sym typeface="Open Sans"/>
            </a:endParaRPr>
          </a:p>
          <a:p>
            <a:pPr indent="-320675" lvl="0" marL="457200" rtl="0" algn="l">
              <a:spcBef>
                <a:spcPts val="0"/>
              </a:spcBef>
              <a:spcAft>
                <a:spcPts val="0"/>
              </a:spcAft>
              <a:buClr>
                <a:schemeClr val="dk1"/>
              </a:buClr>
              <a:buSzPts val="1450"/>
              <a:buFont typeface="Open Sans"/>
              <a:buChar char="●"/>
            </a:pPr>
            <a:r>
              <a:rPr lang="en" sz="1450">
                <a:solidFill>
                  <a:schemeClr val="dk1"/>
                </a:solidFill>
                <a:highlight>
                  <a:srgbClr val="FFFFFF"/>
                </a:highlight>
                <a:latin typeface="Open Sans"/>
                <a:ea typeface="Open Sans"/>
                <a:cs typeface="Open Sans"/>
                <a:sym typeface="Open Sans"/>
              </a:rPr>
              <a:t>Technical Analysis and Market Sentiment</a:t>
            </a:r>
            <a:endParaRPr sz="1450">
              <a:solidFill>
                <a:schemeClr val="dk1"/>
              </a:solidFill>
              <a:highlight>
                <a:srgbClr val="FFFFFF"/>
              </a:highlight>
              <a:latin typeface="Open Sans"/>
              <a:ea typeface="Open Sans"/>
              <a:cs typeface="Open Sans"/>
              <a:sym typeface="Open Sans"/>
            </a:endParaRPr>
          </a:p>
          <a:p>
            <a:pPr indent="-320675" lvl="0" marL="457200" rtl="0" algn="l">
              <a:spcBef>
                <a:spcPts val="0"/>
              </a:spcBef>
              <a:spcAft>
                <a:spcPts val="0"/>
              </a:spcAft>
              <a:buClr>
                <a:schemeClr val="dk1"/>
              </a:buClr>
              <a:buSzPts val="1450"/>
              <a:buFont typeface="Open Sans"/>
              <a:buChar char="●"/>
            </a:pPr>
            <a:r>
              <a:rPr lang="en" sz="1450">
                <a:solidFill>
                  <a:schemeClr val="dk1"/>
                </a:solidFill>
                <a:highlight>
                  <a:srgbClr val="FFFFFF"/>
                </a:highlight>
                <a:latin typeface="Open Sans"/>
                <a:ea typeface="Open Sans"/>
                <a:cs typeface="Open Sans"/>
                <a:sym typeface="Open Sans"/>
              </a:rPr>
              <a:t>Valuation Metrics</a:t>
            </a:r>
            <a:endParaRPr sz="1450">
              <a:solidFill>
                <a:schemeClr val="dk1"/>
              </a:solidFill>
              <a:highlight>
                <a:srgbClr val="FFFFFF"/>
              </a:highlight>
              <a:latin typeface="Open Sans"/>
              <a:ea typeface="Open Sans"/>
              <a:cs typeface="Open Sans"/>
              <a:sym typeface="Open Sans"/>
            </a:endParaRPr>
          </a:p>
          <a:p>
            <a:pPr indent="-320675" lvl="0" marL="457200" rtl="0" algn="l">
              <a:spcBef>
                <a:spcPts val="0"/>
              </a:spcBef>
              <a:spcAft>
                <a:spcPts val="0"/>
              </a:spcAft>
              <a:buClr>
                <a:schemeClr val="dk1"/>
              </a:buClr>
              <a:buSzPts val="1450"/>
              <a:buFont typeface="Open Sans"/>
              <a:buChar char="●"/>
            </a:pPr>
            <a:r>
              <a:rPr lang="en" sz="1450">
                <a:solidFill>
                  <a:schemeClr val="dk1"/>
                </a:solidFill>
                <a:highlight>
                  <a:srgbClr val="FFFFFF"/>
                </a:highlight>
                <a:latin typeface="Open Sans"/>
                <a:ea typeface="Open Sans"/>
                <a:cs typeface="Open Sans"/>
                <a:sym typeface="Open Sans"/>
              </a:rPr>
              <a:t>Dividend</a:t>
            </a:r>
            <a:r>
              <a:rPr lang="en" sz="1450">
                <a:solidFill>
                  <a:schemeClr val="dk1"/>
                </a:solidFill>
                <a:highlight>
                  <a:srgbClr val="FFFFFF"/>
                </a:highlight>
                <a:latin typeface="Open Sans"/>
                <a:ea typeface="Open Sans"/>
                <a:cs typeface="Open Sans"/>
                <a:sym typeface="Open Sans"/>
              </a:rPr>
              <a:t> Payout</a:t>
            </a:r>
            <a:endParaRPr sz="1450">
              <a:solidFill>
                <a:schemeClr val="dk1"/>
              </a:solidFill>
              <a:highlight>
                <a:srgbClr val="FFFFFF"/>
              </a:highlight>
              <a:latin typeface="Open Sans"/>
              <a:ea typeface="Open Sans"/>
              <a:cs typeface="Open Sans"/>
              <a:sym typeface="Open Sans"/>
            </a:endParaRPr>
          </a:p>
          <a:p>
            <a:pPr indent="-320675" lvl="0" marL="457200" rtl="0" algn="l">
              <a:spcBef>
                <a:spcPts val="0"/>
              </a:spcBef>
              <a:spcAft>
                <a:spcPts val="0"/>
              </a:spcAft>
              <a:buClr>
                <a:schemeClr val="dk1"/>
              </a:buClr>
              <a:buSzPts val="1450"/>
              <a:buFont typeface="Open Sans"/>
              <a:buChar char="●"/>
            </a:pPr>
            <a:r>
              <a:rPr lang="en" sz="1450">
                <a:solidFill>
                  <a:schemeClr val="dk1"/>
                </a:solidFill>
                <a:highlight>
                  <a:srgbClr val="FFFFFF"/>
                </a:highlight>
                <a:latin typeface="Open Sans"/>
                <a:ea typeface="Open Sans"/>
                <a:cs typeface="Open Sans"/>
                <a:sym typeface="Open Sans"/>
              </a:rPr>
              <a:t>LSTM Prediction</a:t>
            </a:r>
            <a:endParaRPr sz="1450">
              <a:solidFill>
                <a:schemeClr val="dk1"/>
              </a:solidFill>
              <a:highlight>
                <a:srgbClr val="FFFFFF"/>
              </a:highlight>
              <a:latin typeface="Open Sans"/>
              <a:ea typeface="Open Sans"/>
              <a:cs typeface="Open Sans"/>
              <a:sym typeface="Open Sans"/>
            </a:endParaRPr>
          </a:p>
          <a:p>
            <a:pPr indent="0" lvl="0" marL="0" rtl="0" algn="l">
              <a:spcBef>
                <a:spcPts val="0"/>
              </a:spcBef>
              <a:spcAft>
                <a:spcPts val="1200"/>
              </a:spcAft>
              <a:buNone/>
            </a:pPr>
            <a:r>
              <a:t/>
            </a:r>
            <a:endParaRPr/>
          </a:p>
        </p:txBody>
      </p:sp>
      <p:pic>
        <p:nvPicPr>
          <p:cNvPr id="2071" name="Google Shape;2071;p323"/>
          <p:cNvPicPr preferRelativeResize="0"/>
          <p:nvPr/>
        </p:nvPicPr>
        <p:blipFill rotWithShape="1">
          <a:blip r:embed="rId3">
            <a:alphaModFix/>
          </a:blip>
          <a:srcRect b="0" l="0" r="0" t="0"/>
          <a:stretch/>
        </p:blipFill>
        <p:spPr>
          <a:xfrm>
            <a:off x="8253200" y="4642425"/>
            <a:ext cx="890799" cy="501074"/>
          </a:xfrm>
          <a:prstGeom prst="rect">
            <a:avLst/>
          </a:prstGeom>
          <a:noFill/>
          <a:ln>
            <a:noFill/>
          </a:ln>
        </p:spPr>
      </p:pic>
      <p:pic>
        <p:nvPicPr>
          <p:cNvPr id="2072" name="Google Shape;2072;p323"/>
          <p:cNvPicPr preferRelativeResize="0"/>
          <p:nvPr/>
        </p:nvPicPr>
        <p:blipFill rotWithShape="1">
          <a:blip r:embed="rId3">
            <a:alphaModFix/>
          </a:blip>
          <a:srcRect b="0" l="0" r="0" t="0"/>
          <a:stretch/>
        </p:blipFill>
        <p:spPr>
          <a:xfrm>
            <a:off x="0" y="0"/>
            <a:ext cx="890799" cy="501074"/>
          </a:xfrm>
          <a:prstGeom prst="rect">
            <a:avLst/>
          </a:prstGeom>
          <a:noFill/>
          <a:ln>
            <a:noFill/>
          </a:ln>
        </p:spPr>
      </p:pic>
      <p:sp>
        <p:nvSpPr>
          <p:cNvPr id="2073" name="Google Shape;2073;p3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074" name="Google Shape;2074;p323"/>
          <p:cNvPicPr preferRelativeResize="0"/>
          <p:nvPr/>
        </p:nvPicPr>
        <p:blipFill>
          <a:blip r:embed="rId4">
            <a:alphaModFix/>
          </a:blip>
          <a:stretch>
            <a:fillRect/>
          </a:stretch>
        </p:blipFill>
        <p:spPr>
          <a:xfrm>
            <a:off x="6534375" y="666750"/>
            <a:ext cx="1905000" cy="1905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8" name="Shape 2078"/>
        <p:cNvGrpSpPr/>
        <p:nvPr/>
      </p:nvGrpSpPr>
      <p:grpSpPr>
        <a:xfrm>
          <a:off x="0" y="0"/>
          <a:ext cx="0" cy="0"/>
          <a:chOff x="0" y="0"/>
          <a:chExt cx="0" cy="0"/>
        </a:xfrm>
      </p:grpSpPr>
      <p:pic>
        <p:nvPicPr>
          <p:cNvPr id="2079" name="Google Shape;2079;p324"/>
          <p:cNvPicPr preferRelativeResize="0"/>
          <p:nvPr/>
        </p:nvPicPr>
        <p:blipFill>
          <a:blip r:embed="rId3">
            <a:alphaModFix/>
          </a:blip>
          <a:stretch>
            <a:fillRect/>
          </a:stretch>
        </p:blipFill>
        <p:spPr>
          <a:xfrm>
            <a:off x="0" y="2766005"/>
            <a:ext cx="9144000" cy="2377440"/>
          </a:xfrm>
          <a:prstGeom prst="rect">
            <a:avLst/>
          </a:prstGeom>
          <a:noFill/>
          <a:ln>
            <a:noFill/>
          </a:ln>
        </p:spPr>
      </p:pic>
      <p:sp>
        <p:nvSpPr>
          <p:cNvPr id="2080" name="Google Shape;2080;p324"/>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2081" name="Google Shape;2081;p324"/>
          <p:cNvSpPr/>
          <p:nvPr/>
        </p:nvSpPr>
        <p:spPr>
          <a:xfrm rot="-403778">
            <a:off x="3028252" y="750017"/>
            <a:ext cx="152346" cy="152660"/>
          </a:xfrm>
          <a:custGeom>
            <a:rect b="b" l="l" r="r" t="t"/>
            <a:pathLst>
              <a:path extrusionOk="0" h="8602" w="8583">
                <a:moveTo>
                  <a:pt x="2200" y="0"/>
                </a:moveTo>
                <a:lnTo>
                  <a:pt x="492" y="1237"/>
                </a:lnTo>
                <a:lnTo>
                  <a:pt x="2691" y="3928"/>
                </a:lnTo>
                <a:lnTo>
                  <a:pt x="1" y="6147"/>
                </a:lnTo>
                <a:lnTo>
                  <a:pt x="1218" y="7855"/>
                </a:lnTo>
                <a:lnTo>
                  <a:pt x="4164" y="5656"/>
                </a:lnTo>
                <a:lnTo>
                  <a:pt x="6128" y="8602"/>
                </a:lnTo>
                <a:lnTo>
                  <a:pt x="7856" y="7129"/>
                </a:lnTo>
                <a:lnTo>
                  <a:pt x="5892" y="4419"/>
                </a:lnTo>
                <a:lnTo>
                  <a:pt x="8583" y="2219"/>
                </a:lnTo>
                <a:lnTo>
                  <a:pt x="7110" y="491"/>
                </a:lnTo>
                <a:lnTo>
                  <a:pt x="4419" y="2710"/>
                </a:lnTo>
                <a:lnTo>
                  <a:pt x="2200" y="0"/>
                </a:lnTo>
                <a:close/>
              </a:path>
            </a:pathLst>
          </a:custGeom>
          <a:solidFill>
            <a:srgbClr val="FFB7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324"/>
          <p:cNvSpPr txBox="1"/>
          <p:nvPr>
            <p:ph idx="4294967295" type="body"/>
          </p:nvPr>
        </p:nvSpPr>
        <p:spPr>
          <a:xfrm>
            <a:off x="720000" y="1112700"/>
            <a:ext cx="7704000" cy="16533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latin typeface="Montserrat ExtraBold"/>
                <a:ea typeface="Montserrat ExtraBold"/>
                <a:cs typeface="Montserrat ExtraBold"/>
                <a:sym typeface="Montserrat ExtraBold"/>
              </a:rPr>
              <a:t>DATA</a:t>
            </a:r>
            <a:endParaRPr sz="1200">
              <a:latin typeface="Montserrat ExtraBold"/>
              <a:ea typeface="Montserrat ExtraBold"/>
              <a:cs typeface="Montserrat ExtraBold"/>
              <a:sym typeface="Montserrat ExtraBold"/>
            </a:endParaRPr>
          </a:p>
          <a:p>
            <a:pPr indent="-247650" lvl="0" marL="285750" rtl="0" algn="l">
              <a:spcBef>
                <a:spcPts val="0"/>
              </a:spcBef>
              <a:spcAft>
                <a:spcPts val="0"/>
              </a:spcAft>
              <a:buSzPts val="1200"/>
              <a:buChar char="●"/>
            </a:pPr>
            <a:r>
              <a:rPr lang="en" sz="1200">
                <a:solidFill>
                  <a:schemeClr val="dk1"/>
                </a:solidFill>
              </a:rPr>
              <a:t>Yahoo Finance</a:t>
            </a:r>
            <a:endParaRPr sz="1200">
              <a:solidFill>
                <a:schemeClr val="dk1"/>
              </a:solidFill>
            </a:endParaRPr>
          </a:p>
          <a:p>
            <a:pPr indent="-247650" lvl="0" marL="285750" rtl="0" algn="l">
              <a:spcBef>
                <a:spcPts val="0"/>
              </a:spcBef>
              <a:spcAft>
                <a:spcPts val="0"/>
              </a:spcAft>
              <a:buClr>
                <a:schemeClr val="dk1"/>
              </a:buClr>
              <a:buSzPts val="1200"/>
              <a:buChar char="●"/>
            </a:pPr>
            <a:r>
              <a:rPr lang="en" sz="1200">
                <a:solidFill>
                  <a:schemeClr val="dk1"/>
                </a:solidFill>
              </a:rPr>
              <a:t>Zacks Investment Research</a:t>
            </a:r>
            <a:endParaRPr sz="1200">
              <a:solidFill>
                <a:schemeClr val="dk1"/>
              </a:solidFill>
            </a:endParaRPr>
          </a:p>
          <a:p>
            <a:pPr indent="-247650" lvl="0" marL="285750" rtl="0" algn="l">
              <a:spcBef>
                <a:spcPts val="0"/>
              </a:spcBef>
              <a:spcAft>
                <a:spcPts val="0"/>
              </a:spcAft>
              <a:buClr>
                <a:schemeClr val="dk1"/>
              </a:buClr>
              <a:buSzPts val="1200"/>
              <a:buChar char="●"/>
            </a:pPr>
            <a:r>
              <a:rPr lang="en" sz="1200">
                <a:solidFill>
                  <a:schemeClr val="dk1"/>
                </a:solidFill>
              </a:rPr>
              <a:t>Wall Street Journal</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latin typeface="Montserrat ExtraBold"/>
                <a:ea typeface="Montserrat ExtraBold"/>
                <a:cs typeface="Montserrat ExtraBold"/>
                <a:sym typeface="Montserrat ExtraBold"/>
              </a:rPr>
              <a:t>PHOTOS</a:t>
            </a:r>
            <a:endParaRPr sz="1200">
              <a:solidFill>
                <a:schemeClr val="dk1"/>
              </a:solidFill>
            </a:endParaRPr>
          </a:p>
          <a:p>
            <a:pPr indent="-247650" lvl="0" marL="285750" rtl="0" algn="l">
              <a:spcBef>
                <a:spcPts val="0"/>
              </a:spcBef>
              <a:spcAft>
                <a:spcPts val="0"/>
              </a:spcAft>
              <a:buSzPts val="1200"/>
              <a:buChar char="●"/>
            </a:pPr>
            <a:r>
              <a:rPr lang="en" sz="1200"/>
              <a:t>Google Photos</a:t>
            </a:r>
            <a:endParaRPr sz="1200"/>
          </a:p>
        </p:txBody>
      </p:sp>
      <p:sp>
        <p:nvSpPr>
          <p:cNvPr id="2083" name="Google Shape;2083;p3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84" name="Google Shape;2084;p324"/>
          <p:cNvPicPr preferRelativeResize="0"/>
          <p:nvPr/>
        </p:nvPicPr>
        <p:blipFill rotWithShape="1">
          <a:blip r:embed="rId4">
            <a:alphaModFix/>
          </a:blip>
          <a:srcRect b="0" l="0" r="0" t="0"/>
          <a:stretch/>
        </p:blipFill>
        <p:spPr>
          <a:xfrm>
            <a:off x="8253200" y="4642425"/>
            <a:ext cx="890799" cy="501074"/>
          </a:xfrm>
          <a:prstGeom prst="rect">
            <a:avLst/>
          </a:prstGeom>
          <a:noFill/>
          <a:ln>
            <a:noFill/>
          </a:ln>
        </p:spPr>
      </p:pic>
      <p:pic>
        <p:nvPicPr>
          <p:cNvPr id="2085" name="Google Shape;2085;p324"/>
          <p:cNvPicPr preferRelativeResize="0"/>
          <p:nvPr/>
        </p:nvPicPr>
        <p:blipFill rotWithShape="1">
          <a:blip r:embed="rId4">
            <a:alphaModFix/>
          </a:blip>
          <a:srcRect b="0" l="0" r="0" t="0"/>
          <a:stretch/>
        </p:blipFill>
        <p:spPr>
          <a:xfrm>
            <a:off x="0" y="0"/>
            <a:ext cx="890799" cy="5010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9" name="Shape 2089"/>
        <p:cNvGrpSpPr/>
        <p:nvPr/>
      </p:nvGrpSpPr>
      <p:grpSpPr>
        <a:xfrm>
          <a:off x="0" y="0"/>
          <a:ext cx="0" cy="0"/>
          <a:chOff x="0" y="0"/>
          <a:chExt cx="0" cy="0"/>
        </a:xfrm>
      </p:grpSpPr>
      <p:sp>
        <p:nvSpPr>
          <p:cNvPr id="2090" name="Google Shape;2090;p325"/>
          <p:cNvSpPr txBox="1"/>
          <p:nvPr>
            <p:ph type="title"/>
          </p:nvPr>
        </p:nvSpPr>
        <p:spPr>
          <a:xfrm>
            <a:off x="720000" y="768600"/>
            <a:ext cx="3690000" cy="9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2091" name="Google Shape;2091;p325"/>
          <p:cNvSpPr txBox="1"/>
          <p:nvPr>
            <p:ph idx="1" type="subTitle"/>
          </p:nvPr>
        </p:nvSpPr>
        <p:spPr>
          <a:xfrm>
            <a:off x="720000" y="1729225"/>
            <a:ext cx="3690000" cy="36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Do you have any questions?</a:t>
            </a:r>
            <a:endParaRPr sz="1700"/>
          </a:p>
        </p:txBody>
      </p:sp>
      <p:pic>
        <p:nvPicPr>
          <p:cNvPr id="2092" name="Google Shape;2092;p325"/>
          <p:cNvPicPr preferRelativeResize="0"/>
          <p:nvPr/>
        </p:nvPicPr>
        <p:blipFill rotWithShape="1">
          <a:blip r:embed="rId3">
            <a:alphaModFix/>
          </a:blip>
          <a:srcRect b="13353" l="0" r="0" t="13353"/>
          <a:stretch/>
        </p:blipFill>
        <p:spPr>
          <a:xfrm>
            <a:off x="4597288" y="166550"/>
            <a:ext cx="4394313" cy="4824552"/>
          </a:xfrm>
          <a:prstGeom prst="rect">
            <a:avLst/>
          </a:prstGeom>
          <a:noFill/>
          <a:ln>
            <a:noFill/>
          </a:ln>
        </p:spPr>
      </p:pic>
      <p:sp>
        <p:nvSpPr>
          <p:cNvPr id="2093" name="Google Shape;2093;p325"/>
          <p:cNvSpPr/>
          <p:nvPr/>
        </p:nvSpPr>
        <p:spPr>
          <a:xfrm rot="-403778">
            <a:off x="881627" y="548392"/>
            <a:ext cx="152346" cy="152660"/>
          </a:xfrm>
          <a:custGeom>
            <a:rect b="b" l="l" r="r" t="t"/>
            <a:pathLst>
              <a:path extrusionOk="0" h="8602" w="8583">
                <a:moveTo>
                  <a:pt x="2200" y="0"/>
                </a:moveTo>
                <a:lnTo>
                  <a:pt x="492" y="1237"/>
                </a:lnTo>
                <a:lnTo>
                  <a:pt x="2691" y="3928"/>
                </a:lnTo>
                <a:lnTo>
                  <a:pt x="1" y="6147"/>
                </a:lnTo>
                <a:lnTo>
                  <a:pt x="1218" y="7855"/>
                </a:lnTo>
                <a:lnTo>
                  <a:pt x="4164" y="5656"/>
                </a:lnTo>
                <a:lnTo>
                  <a:pt x="6128" y="8602"/>
                </a:lnTo>
                <a:lnTo>
                  <a:pt x="7856" y="7129"/>
                </a:lnTo>
                <a:lnTo>
                  <a:pt x="5892" y="4419"/>
                </a:lnTo>
                <a:lnTo>
                  <a:pt x="8583" y="2219"/>
                </a:lnTo>
                <a:lnTo>
                  <a:pt x="7110" y="491"/>
                </a:lnTo>
                <a:lnTo>
                  <a:pt x="4419" y="2710"/>
                </a:lnTo>
                <a:lnTo>
                  <a:pt x="2200" y="0"/>
                </a:lnTo>
                <a:close/>
              </a:path>
            </a:pathLst>
          </a:custGeom>
          <a:solidFill>
            <a:srgbClr val="FFB7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3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95" name="Google Shape;2095;p325"/>
          <p:cNvPicPr preferRelativeResize="0"/>
          <p:nvPr/>
        </p:nvPicPr>
        <p:blipFill rotWithShape="1">
          <a:blip r:embed="rId4">
            <a:alphaModFix/>
          </a:blip>
          <a:srcRect b="0" l="0" r="0" t="0"/>
          <a:stretch/>
        </p:blipFill>
        <p:spPr>
          <a:xfrm>
            <a:off x="0" y="0"/>
            <a:ext cx="890799" cy="501074"/>
          </a:xfrm>
          <a:prstGeom prst="rect">
            <a:avLst/>
          </a:prstGeom>
          <a:noFill/>
          <a:ln>
            <a:noFill/>
          </a:ln>
        </p:spPr>
      </p:pic>
      <p:pic>
        <p:nvPicPr>
          <p:cNvPr id="2096" name="Google Shape;2096;p325"/>
          <p:cNvPicPr preferRelativeResize="0"/>
          <p:nvPr/>
        </p:nvPicPr>
        <p:blipFill>
          <a:blip r:embed="rId5">
            <a:alphaModFix/>
          </a:blip>
          <a:stretch>
            <a:fillRect/>
          </a:stretch>
        </p:blipFill>
        <p:spPr>
          <a:xfrm>
            <a:off x="658825" y="3062975"/>
            <a:ext cx="3571875" cy="1876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6" name="Shape 1866"/>
        <p:cNvGrpSpPr/>
        <p:nvPr/>
      </p:nvGrpSpPr>
      <p:grpSpPr>
        <a:xfrm>
          <a:off x="0" y="0"/>
          <a:ext cx="0" cy="0"/>
          <a:chOff x="0" y="0"/>
          <a:chExt cx="0" cy="0"/>
        </a:xfrm>
      </p:grpSpPr>
      <p:sp>
        <p:nvSpPr>
          <p:cNvPr id="1867" name="Google Shape;1867;p306"/>
          <p:cNvSpPr txBox="1"/>
          <p:nvPr>
            <p:ph type="title"/>
          </p:nvPr>
        </p:nvSpPr>
        <p:spPr>
          <a:xfrm>
            <a:off x="720000" y="540000"/>
            <a:ext cx="3355500" cy="155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868" name="Google Shape;1868;p306"/>
          <p:cNvSpPr/>
          <p:nvPr/>
        </p:nvSpPr>
        <p:spPr>
          <a:xfrm rot="-403563">
            <a:off x="2615534" y="914375"/>
            <a:ext cx="367694" cy="368463"/>
          </a:xfrm>
          <a:custGeom>
            <a:rect b="b" l="l" r="r" t="t"/>
            <a:pathLst>
              <a:path extrusionOk="0" h="8602" w="8583">
                <a:moveTo>
                  <a:pt x="2200" y="0"/>
                </a:moveTo>
                <a:lnTo>
                  <a:pt x="492" y="1237"/>
                </a:lnTo>
                <a:lnTo>
                  <a:pt x="2691" y="3928"/>
                </a:lnTo>
                <a:lnTo>
                  <a:pt x="1" y="6147"/>
                </a:lnTo>
                <a:lnTo>
                  <a:pt x="1218" y="7855"/>
                </a:lnTo>
                <a:lnTo>
                  <a:pt x="4164" y="5656"/>
                </a:lnTo>
                <a:lnTo>
                  <a:pt x="6128" y="8602"/>
                </a:lnTo>
                <a:lnTo>
                  <a:pt x="7856" y="7129"/>
                </a:lnTo>
                <a:lnTo>
                  <a:pt x="5892" y="4419"/>
                </a:lnTo>
                <a:lnTo>
                  <a:pt x="8583" y="2219"/>
                </a:lnTo>
                <a:lnTo>
                  <a:pt x="7110" y="491"/>
                </a:lnTo>
                <a:lnTo>
                  <a:pt x="4419" y="2710"/>
                </a:lnTo>
                <a:lnTo>
                  <a:pt x="2200" y="0"/>
                </a:lnTo>
                <a:close/>
              </a:path>
            </a:pathLst>
          </a:custGeom>
          <a:solidFill>
            <a:srgbClr val="FFB7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06"/>
          <p:cNvSpPr txBox="1"/>
          <p:nvPr>
            <p:ph idx="2" type="ctrTitle"/>
          </p:nvPr>
        </p:nvSpPr>
        <p:spPr>
          <a:xfrm>
            <a:off x="720000" y="3686175"/>
            <a:ext cx="4663200" cy="564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SECTION 01</a:t>
            </a:r>
            <a:endParaRPr/>
          </a:p>
        </p:txBody>
      </p:sp>
      <p:sp>
        <p:nvSpPr>
          <p:cNvPr id="1870" name="Google Shape;1870;p306"/>
          <p:cNvSpPr txBox="1"/>
          <p:nvPr>
            <p:ph idx="1" type="subTitle"/>
          </p:nvPr>
        </p:nvSpPr>
        <p:spPr>
          <a:xfrm>
            <a:off x="720000" y="4135200"/>
            <a:ext cx="4663200" cy="4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Introductions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871" name="Google Shape;1871;p30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72" name="Google Shape;1872;p306"/>
          <p:cNvPicPr preferRelativeResize="0"/>
          <p:nvPr/>
        </p:nvPicPr>
        <p:blipFill>
          <a:blip r:embed="rId3">
            <a:alphaModFix/>
          </a:blip>
          <a:stretch>
            <a:fillRect/>
          </a:stretch>
        </p:blipFill>
        <p:spPr>
          <a:xfrm>
            <a:off x="5100775" y="317450"/>
            <a:ext cx="3456002" cy="4286046"/>
          </a:xfrm>
          <a:prstGeom prst="rect">
            <a:avLst/>
          </a:prstGeom>
          <a:noFill/>
          <a:ln>
            <a:noFill/>
          </a:ln>
        </p:spPr>
      </p:pic>
      <p:pic>
        <p:nvPicPr>
          <p:cNvPr id="1873" name="Google Shape;1873;p306"/>
          <p:cNvPicPr preferRelativeResize="0"/>
          <p:nvPr/>
        </p:nvPicPr>
        <p:blipFill rotWithShape="1">
          <a:blip r:embed="rId4">
            <a:alphaModFix/>
          </a:blip>
          <a:srcRect b="0" l="0" r="0" t="0"/>
          <a:stretch/>
        </p:blipFill>
        <p:spPr>
          <a:xfrm>
            <a:off x="0" y="0"/>
            <a:ext cx="890799" cy="501074"/>
          </a:xfrm>
          <a:prstGeom prst="rect">
            <a:avLst/>
          </a:prstGeom>
          <a:noFill/>
          <a:ln>
            <a:noFill/>
          </a:ln>
        </p:spPr>
      </p:pic>
      <p:pic>
        <p:nvPicPr>
          <p:cNvPr id="1874" name="Google Shape;1874;p306"/>
          <p:cNvPicPr preferRelativeResize="0"/>
          <p:nvPr/>
        </p:nvPicPr>
        <p:blipFill rotWithShape="1">
          <a:blip r:embed="rId4">
            <a:alphaModFix/>
          </a:blip>
          <a:srcRect b="0" l="0" r="0" t="0"/>
          <a:stretch/>
        </p:blipFill>
        <p:spPr>
          <a:xfrm>
            <a:off x="8253200" y="4642425"/>
            <a:ext cx="890799" cy="5010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8" name="Shape 1878"/>
        <p:cNvGrpSpPr/>
        <p:nvPr/>
      </p:nvGrpSpPr>
      <p:grpSpPr>
        <a:xfrm>
          <a:off x="0" y="0"/>
          <a:ext cx="0" cy="0"/>
          <a:chOff x="0" y="0"/>
          <a:chExt cx="0" cy="0"/>
        </a:xfrm>
      </p:grpSpPr>
      <p:pic>
        <p:nvPicPr>
          <p:cNvPr id="1879" name="Google Shape;1879;p307"/>
          <p:cNvPicPr preferRelativeResize="0"/>
          <p:nvPr/>
        </p:nvPicPr>
        <p:blipFill>
          <a:blip r:embed="rId3">
            <a:alphaModFix/>
          </a:blip>
          <a:stretch>
            <a:fillRect/>
          </a:stretch>
        </p:blipFill>
        <p:spPr>
          <a:xfrm>
            <a:off x="0" y="0"/>
            <a:ext cx="9144000" cy="5143501"/>
          </a:xfrm>
          <a:prstGeom prst="rect">
            <a:avLst/>
          </a:prstGeom>
          <a:noFill/>
          <a:ln>
            <a:noFill/>
          </a:ln>
        </p:spPr>
      </p:pic>
      <p:sp>
        <p:nvSpPr>
          <p:cNvPr id="1880" name="Google Shape;1880;p307"/>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highlight>
                  <a:srgbClr val="FFB200"/>
                </a:highlight>
              </a:rPr>
              <a:t>OUR TEAM</a:t>
            </a:r>
            <a:endParaRPr>
              <a:solidFill>
                <a:schemeClr val="lt1"/>
              </a:solidFill>
              <a:highlight>
                <a:srgbClr val="FFB200"/>
              </a:highlight>
            </a:endParaRPr>
          </a:p>
        </p:txBody>
      </p:sp>
      <p:sp>
        <p:nvSpPr>
          <p:cNvPr id="1881" name="Google Shape;1881;p307"/>
          <p:cNvSpPr/>
          <p:nvPr/>
        </p:nvSpPr>
        <p:spPr>
          <a:xfrm rot="-403778">
            <a:off x="3409052" y="750017"/>
            <a:ext cx="152346" cy="152660"/>
          </a:xfrm>
          <a:custGeom>
            <a:rect b="b" l="l" r="r" t="t"/>
            <a:pathLst>
              <a:path extrusionOk="0" h="8602" w="8583">
                <a:moveTo>
                  <a:pt x="2200" y="0"/>
                </a:moveTo>
                <a:lnTo>
                  <a:pt x="492" y="1237"/>
                </a:lnTo>
                <a:lnTo>
                  <a:pt x="2691" y="3928"/>
                </a:lnTo>
                <a:lnTo>
                  <a:pt x="1" y="6147"/>
                </a:lnTo>
                <a:lnTo>
                  <a:pt x="1218" y="7855"/>
                </a:lnTo>
                <a:lnTo>
                  <a:pt x="4164" y="5656"/>
                </a:lnTo>
                <a:lnTo>
                  <a:pt x="6128" y="8602"/>
                </a:lnTo>
                <a:lnTo>
                  <a:pt x="7856" y="7129"/>
                </a:lnTo>
                <a:lnTo>
                  <a:pt x="5892" y="4419"/>
                </a:lnTo>
                <a:lnTo>
                  <a:pt x="8583" y="2219"/>
                </a:lnTo>
                <a:lnTo>
                  <a:pt x="7110" y="491"/>
                </a:lnTo>
                <a:lnTo>
                  <a:pt x="4419" y="2710"/>
                </a:lnTo>
                <a:lnTo>
                  <a:pt x="2200" y="0"/>
                </a:lnTo>
                <a:close/>
              </a:path>
            </a:pathLst>
          </a:custGeom>
          <a:solidFill>
            <a:srgbClr val="FFB7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B200"/>
              </a:highlight>
            </a:endParaRPr>
          </a:p>
        </p:txBody>
      </p:sp>
      <p:sp>
        <p:nvSpPr>
          <p:cNvPr id="1882" name="Google Shape;1882;p307"/>
          <p:cNvSpPr txBox="1"/>
          <p:nvPr>
            <p:ph idx="2" type="body"/>
          </p:nvPr>
        </p:nvSpPr>
        <p:spPr>
          <a:xfrm>
            <a:off x="5015194" y="2839571"/>
            <a:ext cx="3002700" cy="517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highlight>
                  <a:srgbClr val="FFB200"/>
                </a:highlight>
              </a:rPr>
              <a:t>M.S. in Management</a:t>
            </a:r>
            <a:endParaRPr>
              <a:highlight>
                <a:srgbClr val="FFB200"/>
              </a:highlight>
            </a:endParaRPr>
          </a:p>
        </p:txBody>
      </p:sp>
      <p:sp>
        <p:nvSpPr>
          <p:cNvPr id="1883" name="Google Shape;1883;p307"/>
          <p:cNvSpPr txBox="1"/>
          <p:nvPr>
            <p:ph idx="4" type="body"/>
          </p:nvPr>
        </p:nvSpPr>
        <p:spPr>
          <a:xfrm>
            <a:off x="1129931" y="2839571"/>
            <a:ext cx="3002700" cy="517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highlight>
                  <a:srgbClr val="FFB200"/>
                </a:highlight>
              </a:rPr>
              <a:t>M.S. in Data Science</a:t>
            </a:r>
            <a:endParaRPr>
              <a:highlight>
                <a:srgbClr val="FFB200"/>
              </a:highlight>
            </a:endParaRPr>
          </a:p>
        </p:txBody>
      </p:sp>
      <p:sp>
        <p:nvSpPr>
          <p:cNvPr id="1884" name="Google Shape;1884;p307"/>
          <p:cNvSpPr txBox="1"/>
          <p:nvPr>
            <p:ph idx="1" type="subTitle"/>
          </p:nvPr>
        </p:nvSpPr>
        <p:spPr>
          <a:xfrm>
            <a:off x="5015194" y="2617571"/>
            <a:ext cx="3002700" cy="354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rgbClr val="EFEFEF"/>
                </a:solidFill>
                <a:highlight>
                  <a:srgbClr val="FFB200"/>
                </a:highlight>
              </a:rPr>
              <a:t>Abdul Azeem Mohammed</a:t>
            </a:r>
            <a:endParaRPr>
              <a:solidFill>
                <a:srgbClr val="EFEFEF"/>
              </a:solidFill>
              <a:highlight>
                <a:srgbClr val="FFB200"/>
              </a:highlight>
            </a:endParaRPr>
          </a:p>
        </p:txBody>
      </p:sp>
      <p:sp>
        <p:nvSpPr>
          <p:cNvPr id="1885" name="Google Shape;1885;p307"/>
          <p:cNvSpPr txBox="1"/>
          <p:nvPr>
            <p:ph idx="3" type="subTitle"/>
          </p:nvPr>
        </p:nvSpPr>
        <p:spPr>
          <a:xfrm>
            <a:off x="1129931" y="2617571"/>
            <a:ext cx="3002700" cy="354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rgbClr val="EFEFEF"/>
                </a:solidFill>
                <a:highlight>
                  <a:srgbClr val="FFB200"/>
                </a:highlight>
              </a:rPr>
              <a:t>Christopher Henson</a:t>
            </a:r>
            <a:endParaRPr>
              <a:solidFill>
                <a:srgbClr val="EFEFEF"/>
              </a:solidFill>
              <a:highlight>
                <a:srgbClr val="FFB200"/>
              </a:highlight>
            </a:endParaRPr>
          </a:p>
        </p:txBody>
      </p:sp>
      <p:sp>
        <p:nvSpPr>
          <p:cNvPr id="1886" name="Google Shape;1886;p307"/>
          <p:cNvSpPr/>
          <p:nvPr/>
        </p:nvSpPr>
        <p:spPr>
          <a:xfrm rot="-403778">
            <a:off x="5565302" y="750017"/>
            <a:ext cx="152346" cy="152660"/>
          </a:xfrm>
          <a:custGeom>
            <a:rect b="b" l="l" r="r" t="t"/>
            <a:pathLst>
              <a:path extrusionOk="0" h="8602" w="8583">
                <a:moveTo>
                  <a:pt x="2200" y="0"/>
                </a:moveTo>
                <a:lnTo>
                  <a:pt x="492" y="1237"/>
                </a:lnTo>
                <a:lnTo>
                  <a:pt x="2691" y="3928"/>
                </a:lnTo>
                <a:lnTo>
                  <a:pt x="1" y="6147"/>
                </a:lnTo>
                <a:lnTo>
                  <a:pt x="1218" y="7855"/>
                </a:lnTo>
                <a:lnTo>
                  <a:pt x="4164" y="5656"/>
                </a:lnTo>
                <a:lnTo>
                  <a:pt x="6128" y="8602"/>
                </a:lnTo>
                <a:lnTo>
                  <a:pt x="7856" y="7129"/>
                </a:lnTo>
                <a:lnTo>
                  <a:pt x="5892" y="4419"/>
                </a:lnTo>
                <a:lnTo>
                  <a:pt x="8583" y="2219"/>
                </a:lnTo>
                <a:lnTo>
                  <a:pt x="7110" y="491"/>
                </a:lnTo>
                <a:lnTo>
                  <a:pt x="4419" y="2710"/>
                </a:lnTo>
                <a:lnTo>
                  <a:pt x="2200" y="0"/>
                </a:lnTo>
                <a:close/>
              </a:path>
            </a:pathLst>
          </a:custGeom>
          <a:solidFill>
            <a:srgbClr val="FFB7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B200"/>
              </a:highlight>
            </a:endParaRPr>
          </a:p>
        </p:txBody>
      </p:sp>
      <p:sp>
        <p:nvSpPr>
          <p:cNvPr id="1887" name="Google Shape;1887;p307"/>
          <p:cNvSpPr txBox="1"/>
          <p:nvPr>
            <p:ph idx="2" type="body"/>
          </p:nvPr>
        </p:nvSpPr>
        <p:spPr>
          <a:xfrm>
            <a:off x="5015194" y="1357058"/>
            <a:ext cx="3002700" cy="517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highlight>
                  <a:srgbClr val="FFB200"/>
                </a:highlight>
              </a:rPr>
              <a:t>M.S. in Data Science</a:t>
            </a:r>
            <a:endParaRPr>
              <a:highlight>
                <a:srgbClr val="FFB200"/>
              </a:highlight>
            </a:endParaRPr>
          </a:p>
        </p:txBody>
      </p:sp>
      <p:sp>
        <p:nvSpPr>
          <p:cNvPr id="1888" name="Google Shape;1888;p307"/>
          <p:cNvSpPr txBox="1"/>
          <p:nvPr>
            <p:ph idx="4" type="body"/>
          </p:nvPr>
        </p:nvSpPr>
        <p:spPr>
          <a:xfrm>
            <a:off x="1129925" y="1357050"/>
            <a:ext cx="3002700" cy="517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highlight>
                  <a:srgbClr val="FFB200"/>
                </a:highlight>
              </a:rPr>
              <a:t>Tech M.B.A. in </a:t>
            </a:r>
            <a:r>
              <a:rPr lang="en">
                <a:highlight>
                  <a:srgbClr val="FFB200"/>
                </a:highlight>
              </a:rPr>
              <a:t>Management</a:t>
            </a:r>
            <a:endParaRPr>
              <a:highlight>
                <a:srgbClr val="FFB200"/>
              </a:highlight>
            </a:endParaRPr>
          </a:p>
        </p:txBody>
      </p:sp>
      <p:sp>
        <p:nvSpPr>
          <p:cNvPr id="1889" name="Google Shape;1889;p307"/>
          <p:cNvSpPr txBox="1"/>
          <p:nvPr>
            <p:ph idx="1" type="subTitle"/>
          </p:nvPr>
        </p:nvSpPr>
        <p:spPr>
          <a:xfrm>
            <a:off x="5015194" y="1112708"/>
            <a:ext cx="3002700" cy="354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rgbClr val="EFEFEF"/>
                </a:solidFill>
                <a:highlight>
                  <a:srgbClr val="FFB200"/>
                </a:highlight>
              </a:rPr>
              <a:t>Architha Babu</a:t>
            </a:r>
            <a:endParaRPr>
              <a:solidFill>
                <a:srgbClr val="EFEFEF"/>
              </a:solidFill>
              <a:highlight>
                <a:srgbClr val="FFB200"/>
              </a:highlight>
            </a:endParaRPr>
          </a:p>
        </p:txBody>
      </p:sp>
      <p:sp>
        <p:nvSpPr>
          <p:cNvPr id="1890" name="Google Shape;1890;p307"/>
          <p:cNvSpPr txBox="1"/>
          <p:nvPr>
            <p:ph idx="3" type="subTitle"/>
          </p:nvPr>
        </p:nvSpPr>
        <p:spPr>
          <a:xfrm>
            <a:off x="1129931" y="1112708"/>
            <a:ext cx="3002700" cy="354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rgbClr val="EFEFEF"/>
                </a:solidFill>
                <a:highlight>
                  <a:srgbClr val="FFB200"/>
                </a:highlight>
              </a:rPr>
              <a:t>Alannah Aceridano</a:t>
            </a:r>
            <a:endParaRPr>
              <a:solidFill>
                <a:srgbClr val="EFEFEF"/>
              </a:solidFill>
              <a:highlight>
                <a:srgbClr val="FFB200"/>
              </a:highlight>
            </a:endParaRPr>
          </a:p>
        </p:txBody>
      </p:sp>
      <p:sp>
        <p:nvSpPr>
          <p:cNvPr id="1891" name="Google Shape;1891;p307"/>
          <p:cNvSpPr txBox="1"/>
          <p:nvPr>
            <p:ph idx="4" type="body"/>
          </p:nvPr>
        </p:nvSpPr>
        <p:spPr>
          <a:xfrm>
            <a:off x="3070656" y="4232646"/>
            <a:ext cx="3002700" cy="517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dk1"/>
                </a:solidFill>
                <a:highlight>
                  <a:srgbClr val="FFB200"/>
                </a:highlight>
              </a:rPr>
              <a:t>M.S. in Data Science</a:t>
            </a:r>
            <a:endParaRPr>
              <a:highlight>
                <a:srgbClr val="FFB200"/>
              </a:highlight>
            </a:endParaRPr>
          </a:p>
        </p:txBody>
      </p:sp>
      <p:sp>
        <p:nvSpPr>
          <p:cNvPr id="1892" name="Google Shape;1892;p307"/>
          <p:cNvSpPr txBox="1"/>
          <p:nvPr>
            <p:ph idx="3" type="subTitle"/>
          </p:nvPr>
        </p:nvSpPr>
        <p:spPr>
          <a:xfrm>
            <a:off x="3072556" y="3986071"/>
            <a:ext cx="3002700" cy="354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lt1"/>
                </a:solidFill>
                <a:highlight>
                  <a:srgbClr val="FFB200"/>
                </a:highlight>
              </a:rPr>
              <a:t>Sandra Sampath</a:t>
            </a:r>
            <a:endParaRPr>
              <a:solidFill>
                <a:schemeClr val="lt1"/>
              </a:solidFill>
              <a:highlight>
                <a:srgbClr val="FFB200"/>
              </a:highlight>
            </a:endParaRPr>
          </a:p>
        </p:txBody>
      </p:sp>
      <p:sp>
        <p:nvSpPr>
          <p:cNvPr id="1893" name="Google Shape;1893;p30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7" name="Shape 1897"/>
        <p:cNvGrpSpPr/>
        <p:nvPr/>
      </p:nvGrpSpPr>
      <p:grpSpPr>
        <a:xfrm>
          <a:off x="0" y="0"/>
          <a:ext cx="0" cy="0"/>
          <a:chOff x="0" y="0"/>
          <a:chExt cx="0" cy="0"/>
        </a:xfrm>
      </p:grpSpPr>
      <p:sp>
        <p:nvSpPr>
          <p:cNvPr id="1898" name="Google Shape;1898;p308"/>
          <p:cNvSpPr txBox="1"/>
          <p:nvPr>
            <p:ph type="title"/>
          </p:nvPr>
        </p:nvSpPr>
        <p:spPr>
          <a:xfrm>
            <a:off x="4914900" y="315925"/>
            <a:ext cx="3162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NIKE OVERVIEW</a:t>
            </a:r>
            <a:endParaRPr/>
          </a:p>
        </p:txBody>
      </p:sp>
      <p:sp>
        <p:nvSpPr>
          <p:cNvPr id="1899" name="Google Shape;1899;p308"/>
          <p:cNvSpPr txBox="1"/>
          <p:nvPr>
            <p:ph idx="1" type="body"/>
          </p:nvPr>
        </p:nvSpPr>
        <p:spPr>
          <a:xfrm>
            <a:off x="4914900" y="1112700"/>
            <a:ext cx="3509100" cy="386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100"/>
              <a:t>Company name: </a:t>
            </a:r>
            <a:r>
              <a:rPr lang="en" sz="1100"/>
              <a:t>Nike Inc. (formerly known as Blue Ribbon Sports)</a:t>
            </a:r>
            <a:endParaRPr sz="1100"/>
          </a:p>
          <a:p>
            <a:pPr indent="0" lvl="0" marL="0" rtl="0" algn="l">
              <a:spcBef>
                <a:spcPts val="1600"/>
              </a:spcBef>
              <a:spcAft>
                <a:spcPts val="0"/>
              </a:spcAft>
              <a:buClr>
                <a:schemeClr val="dk1"/>
              </a:buClr>
              <a:buSzPts val="1100"/>
              <a:buFont typeface="Arial"/>
              <a:buNone/>
            </a:pPr>
            <a:r>
              <a:rPr b="1" lang="en" sz="1100"/>
              <a:t>Company founded:</a:t>
            </a:r>
            <a:r>
              <a:rPr lang="en" sz="1100"/>
              <a:t> January 25, 1964</a:t>
            </a:r>
            <a:endParaRPr sz="1100"/>
          </a:p>
          <a:p>
            <a:pPr indent="0" lvl="0" marL="0" rtl="0" algn="l">
              <a:spcBef>
                <a:spcPts val="1600"/>
              </a:spcBef>
              <a:spcAft>
                <a:spcPts val="0"/>
              </a:spcAft>
              <a:buClr>
                <a:schemeClr val="dk1"/>
              </a:buClr>
              <a:buSzPts val="1100"/>
              <a:buFont typeface="Arial"/>
              <a:buNone/>
            </a:pPr>
            <a:r>
              <a:rPr b="1" lang="en" sz="1100"/>
              <a:t>The company became public:</a:t>
            </a:r>
            <a:r>
              <a:rPr lang="en" sz="1100"/>
              <a:t> in 1978</a:t>
            </a:r>
            <a:endParaRPr sz="1100"/>
          </a:p>
          <a:p>
            <a:pPr indent="0" lvl="0" marL="0" rtl="0" algn="l">
              <a:spcBef>
                <a:spcPts val="1600"/>
              </a:spcBef>
              <a:spcAft>
                <a:spcPts val="0"/>
              </a:spcAft>
              <a:buClr>
                <a:schemeClr val="dk1"/>
              </a:buClr>
              <a:buSzPts val="1100"/>
              <a:buFont typeface="Arial"/>
              <a:buNone/>
            </a:pPr>
            <a:r>
              <a:rPr b="1" lang="en" sz="1100"/>
              <a:t>Ticker Symbol: </a:t>
            </a:r>
            <a:r>
              <a:rPr lang="en" sz="1100"/>
              <a:t>NYSE: NKE</a:t>
            </a:r>
            <a:endParaRPr sz="1100"/>
          </a:p>
          <a:p>
            <a:pPr indent="0" lvl="0" marL="0" rtl="0" algn="l">
              <a:spcBef>
                <a:spcPts val="1600"/>
              </a:spcBef>
              <a:spcAft>
                <a:spcPts val="0"/>
              </a:spcAft>
              <a:buClr>
                <a:schemeClr val="dk1"/>
              </a:buClr>
              <a:buSzPts val="1100"/>
              <a:buFont typeface="Arial"/>
              <a:buNone/>
            </a:pPr>
            <a:r>
              <a:rPr b="1" lang="en" sz="1100"/>
              <a:t>Current Market Cap: </a:t>
            </a:r>
            <a:r>
              <a:rPr lang="en" sz="1100"/>
              <a:t>164.5 billion USD</a:t>
            </a:r>
            <a:endParaRPr sz="1100"/>
          </a:p>
          <a:p>
            <a:pPr indent="0" lvl="0" marL="0" rtl="0" algn="l">
              <a:spcBef>
                <a:spcPts val="1600"/>
              </a:spcBef>
              <a:spcAft>
                <a:spcPts val="1600"/>
              </a:spcAft>
              <a:buClr>
                <a:schemeClr val="dk1"/>
              </a:buClr>
              <a:buSzPts val="1100"/>
              <a:buFont typeface="Arial"/>
              <a:buNone/>
            </a:pPr>
            <a:r>
              <a:rPr b="1" lang="en" sz="1100"/>
              <a:t>Introduction about Nike:</a:t>
            </a:r>
            <a:r>
              <a:rPr lang="en" sz="1100"/>
              <a:t> </a:t>
            </a:r>
            <a:br>
              <a:rPr lang="en" sz="1100"/>
            </a:br>
            <a:r>
              <a:rPr lang="en" sz="1100"/>
              <a:t>An American multinational corporation that is engaged in the design, development, manufacturing, and worldwide marketing and sales of footwear, apparel, equipment, accessories, and services. The company is headquartered near Beaverton, Oregon, in the Portland metropolitan area. It is the world's largest supplier of athletic shoes and apparel and a major manufacturer of sports equipment.</a:t>
            </a:r>
            <a:endParaRPr sz="1100"/>
          </a:p>
        </p:txBody>
      </p:sp>
      <p:sp>
        <p:nvSpPr>
          <p:cNvPr id="1900" name="Google Shape;1900;p308"/>
          <p:cNvSpPr/>
          <p:nvPr/>
        </p:nvSpPr>
        <p:spPr>
          <a:xfrm rot="-403778">
            <a:off x="7718227" y="525942"/>
            <a:ext cx="152346" cy="152660"/>
          </a:xfrm>
          <a:custGeom>
            <a:rect b="b" l="l" r="r" t="t"/>
            <a:pathLst>
              <a:path extrusionOk="0" h="8602" w="8583">
                <a:moveTo>
                  <a:pt x="2200" y="0"/>
                </a:moveTo>
                <a:lnTo>
                  <a:pt x="492" y="1237"/>
                </a:lnTo>
                <a:lnTo>
                  <a:pt x="2691" y="3928"/>
                </a:lnTo>
                <a:lnTo>
                  <a:pt x="1" y="6147"/>
                </a:lnTo>
                <a:lnTo>
                  <a:pt x="1218" y="7855"/>
                </a:lnTo>
                <a:lnTo>
                  <a:pt x="4164" y="5656"/>
                </a:lnTo>
                <a:lnTo>
                  <a:pt x="6128" y="8602"/>
                </a:lnTo>
                <a:lnTo>
                  <a:pt x="7856" y="7129"/>
                </a:lnTo>
                <a:lnTo>
                  <a:pt x="5892" y="4419"/>
                </a:lnTo>
                <a:lnTo>
                  <a:pt x="8583" y="2219"/>
                </a:lnTo>
                <a:lnTo>
                  <a:pt x="7110" y="491"/>
                </a:lnTo>
                <a:lnTo>
                  <a:pt x="4419" y="2710"/>
                </a:lnTo>
                <a:lnTo>
                  <a:pt x="2200" y="0"/>
                </a:lnTo>
                <a:close/>
              </a:path>
            </a:pathLst>
          </a:custGeom>
          <a:solidFill>
            <a:srgbClr val="FFB7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0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02" name="Google Shape;1902;p308"/>
          <p:cNvPicPr preferRelativeResize="0"/>
          <p:nvPr/>
        </p:nvPicPr>
        <p:blipFill>
          <a:blip r:embed="rId3">
            <a:alphaModFix/>
          </a:blip>
          <a:stretch>
            <a:fillRect/>
          </a:stretch>
        </p:blipFill>
        <p:spPr>
          <a:xfrm>
            <a:off x="152400" y="152400"/>
            <a:ext cx="4610098" cy="4610098"/>
          </a:xfrm>
          <a:prstGeom prst="rect">
            <a:avLst/>
          </a:prstGeom>
          <a:noFill/>
          <a:ln>
            <a:noFill/>
          </a:ln>
        </p:spPr>
      </p:pic>
      <p:pic>
        <p:nvPicPr>
          <p:cNvPr id="1903" name="Google Shape;1903;p308"/>
          <p:cNvPicPr preferRelativeResize="0"/>
          <p:nvPr/>
        </p:nvPicPr>
        <p:blipFill rotWithShape="1">
          <a:blip r:embed="rId4">
            <a:alphaModFix/>
          </a:blip>
          <a:srcRect b="0" l="0" r="0" t="0"/>
          <a:stretch/>
        </p:blipFill>
        <p:spPr>
          <a:xfrm>
            <a:off x="8253200" y="4642425"/>
            <a:ext cx="890799" cy="5010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7" name="Shape 1907"/>
        <p:cNvGrpSpPr/>
        <p:nvPr/>
      </p:nvGrpSpPr>
      <p:grpSpPr>
        <a:xfrm>
          <a:off x="0" y="0"/>
          <a:ext cx="0" cy="0"/>
          <a:chOff x="0" y="0"/>
          <a:chExt cx="0" cy="0"/>
        </a:xfrm>
      </p:grpSpPr>
      <p:sp>
        <p:nvSpPr>
          <p:cNvPr id="1908" name="Google Shape;1908;p309"/>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a:t>
            </a:r>
            <a:endParaRPr/>
          </a:p>
        </p:txBody>
      </p:sp>
      <p:sp>
        <p:nvSpPr>
          <p:cNvPr id="1909" name="Google Shape;1909;p309"/>
          <p:cNvSpPr/>
          <p:nvPr/>
        </p:nvSpPr>
        <p:spPr>
          <a:xfrm rot="-403778">
            <a:off x="3300277" y="750017"/>
            <a:ext cx="152346" cy="152660"/>
          </a:xfrm>
          <a:custGeom>
            <a:rect b="b" l="l" r="r" t="t"/>
            <a:pathLst>
              <a:path extrusionOk="0" h="8602" w="8583">
                <a:moveTo>
                  <a:pt x="2200" y="0"/>
                </a:moveTo>
                <a:lnTo>
                  <a:pt x="492" y="1237"/>
                </a:lnTo>
                <a:lnTo>
                  <a:pt x="2691" y="3928"/>
                </a:lnTo>
                <a:lnTo>
                  <a:pt x="1" y="6147"/>
                </a:lnTo>
                <a:lnTo>
                  <a:pt x="1218" y="7855"/>
                </a:lnTo>
                <a:lnTo>
                  <a:pt x="4164" y="5656"/>
                </a:lnTo>
                <a:lnTo>
                  <a:pt x="6128" y="8602"/>
                </a:lnTo>
                <a:lnTo>
                  <a:pt x="7856" y="7129"/>
                </a:lnTo>
                <a:lnTo>
                  <a:pt x="5892" y="4419"/>
                </a:lnTo>
                <a:lnTo>
                  <a:pt x="8583" y="2219"/>
                </a:lnTo>
                <a:lnTo>
                  <a:pt x="7110" y="491"/>
                </a:lnTo>
                <a:lnTo>
                  <a:pt x="4419" y="2710"/>
                </a:lnTo>
                <a:lnTo>
                  <a:pt x="2200" y="0"/>
                </a:lnTo>
                <a:close/>
              </a:path>
            </a:pathLst>
          </a:custGeom>
          <a:solidFill>
            <a:srgbClr val="FFB7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10" name="Google Shape;1910;p309"/>
          <p:cNvPicPr preferRelativeResize="0"/>
          <p:nvPr/>
        </p:nvPicPr>
        <p:blipFill rotWithShape="1">
          <a:blip r:embed="rId3">
            <a:alphaModFix/>
          </a:blip>
          <a:srcRect b="25750" l="0" r="0" t="25755"/>
          <a:stretch/>
        </p:blipFill>
        <p:spPr>
          <a:xfrm>
            <a:off x="152400" y="2571750"/>
            <a:ext cx="8834452" cy="2409826"/>
          </a:xfrm>
          <a:prstGeom prst="rect">
            <a:avLst/>
          </a:prstGeom>
          <a:noFill/>
          <a:ln>
            <a:noFill/>
          </a:ln>
        </p:spPr>
      </p:pic>
      <p:sp>
        <p:nvSpPr>
          <p:cNvPr id="1911" name="Google Shape;1911;p309"/>
          <p:cNvSpPr txBox="1"/>
          <p:nvPr>
            <p:ph idx="1" type="subTitle"/>
          </p:nvPr>
        </p:nvSpPr>
        <p:spPr>
          <a:xfrm>
            <a:off x="722225" y="1112700"/>
            <a:ext cx="4204500" cy="126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Objective of the project:</a:t>
            </a:r>
            <a:r>
              <a:rPr lang="en"/>
              <a:t> Suppose you are the financial analyst of a given firm, you need to</a:t>
            </a:r>
            <a:endParaRPr/>
          </a:p>
          <a:p>
            <a:pPr indent="0" lvl="0" marL="0" rtl="0" algn="l">
              <a:spcBef>
                <a:spcPts val="0"/>
              </a:spcBef>
              <a:spcAft>
                <a:spcPts val="0"/>
              </a:spcAft>
              <a:buClr>
                <a:schemeClr val="dk1"/>
              </a:buClr>
              <a:buSzPts val="1100"/>
              <a:buFont typeface="Arial"/>
              <a:buNone/>
            </a:pPr>
            <a:r>
              <a:rPr lang="en"/>
              <a:t>conduct comprehensive analysis and offer the conclusive guidance to your clients whether</a:t>
            </a:r>
            <a:endParaRPr/>
          </a:p>
          <a:p>
            <a:pPr indent="0" lvl="0" marL="0" rtl="0" algn="l">
              <a:spcBef>
                <a:spcPts val="0"/>
              </a:spcBef>
              <a:spcAft>
                <a:spcPts val="0"/>
              </a:spcAft>
              <a:buNone/>
            </a:pPr>
            <a:r>
              <a:rPr lang="en"/>
              <a:t>the firm is worthy to invest or not in the short run (such as next week or next month).</a:t>
            </a:r>
            <a:endParaRPr/>
          </a:p>
        </p:txBody>
      </p:sp>
      <p:sp>
        <p:nvSpPr>
          <p:cNvPr id="1912" name="Google Shape;1912;p30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13" name="Google Shape;1913;p309"/>
          <p:cNvPicPr preferRelativeResize="0"/>
          <p:nvPr/>
        </p:nvPicPr>
        <p:blipFill rotWithShape="1">
          <a:blip r:embed="rId4">
            <a:alphaModFix/>
          </a:blip>
          <a:srcRect b="0" l="0" r="0" t="0"/>
          <a:stretch/>
        </p:blipFill>
        <p:spPr>
          <a:xfrm>
            <a:off x="0" y="0"/>
            <a:ext cx="890799" cy="5010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7" name="Shape 1917"/>
        <p:cNvGrpSpPr/>
        <p:nvPr/>
      </p:nvGrpSpPr>
      <p:grpSpPr>
        <a:xfrm>
          <a:off x="0" y="0"/>
          <a:ext cx="0" cy="0"/>
          <a:chOff x="0" y="0"/>
          <a:chExt cx="0" cy="0"/>
        </a:xfrm>
      </p:grpSpPr>
      <p:pic>
        <p:nvPicPr>
          <p:cNvPr id="1918" name="Google Shape;1918;p310"/>
          <p:cNvPicPr preferRelativeResize="0"/>
          <p:nvPr/>
        </p:nvPicPr>
        <p:blipFill rotWithShape="1">
          <a:blip r:embed="rId3">
            <a:alphaModFix/>
          </a:blip>
          <a:srcRect b="0" l="1210" r="1200" t="0"/>
          <a:stretch/>
        </p:blipFill>
        <p:spPr>
          <a:xfrm flipH="1">
            <a:off x="5743025" y="152400"/>
            <a:ext cx="3148024" cy="4838700"/>
          </a:xfrm>
          <a:prstGeom prst="rect">
            <a:avLst/>
          </a:prstGeom>
          <a:noFill/>
          <a:ln>
            <a:noFill/>
          </a:ln>
        </p:spPr>
      </p:pic>
      <p:sp>
        <p:nvSpPr>
          <p:cNvPr id="1919" name="Google Shape;1919;p310"/>
          <p:cNvSpPr txBox="1"/>
          <p:nvPr>
            <p:ph type="title"/>
          </p:nvPr>
        </p:nvSpPr>
        <p:spPr>
          <a:xfrm>
            <a:off x="720000" y="540000"/>
            <a:ext cx="3355500" cy="155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1920" name="Google Shape;1920;p310"/>
          <p:cNvSpPr/>
          <p:nvPr/>
        </p:nvSpPr>
        <p:spPr>
          <a:xfrm rot="-403563">
            <a:off x="2867759" y="892275"/>
            <a:ext cx="367694" cy="368463"/>
          </a:xfrm>
          <a:custGeom>
            <a:rect b="b" l="l" r="r" t="t"/>
            <a:pathLst>
              <a:path extrusionOk="0" h="8602" w="8583">
                <a:moveTo>
                  <a:pt x="2200" y="0"/>
                </a:moveTo>
                <a:lnTo>
                  <a:pt x="492" y="1237"/>
                </a:lnTo>
                <a:lnTo>
                  <a:pt x="2691" y="3928"/>
                </a:lnTo>
                <a:lnTo>
                  <a:pt x="1" y="6147"/>
                </a:lnTo>
                <a:lnTo>
                  <a:pt x="1218" y="7855"/>
                </a:lnTo>
                <a:lnTo>
                  <a:pt x="4164" y="5656"/>
                </a:lnTo>
                <a:lnTo>
                  <a:pt x="6128" y="8602"/>
                </a:lnTo>
                <a:lnTo>
                  <a:pt x="7856" y="7129"/>
                </a:lnTo>
                <a:lnTo>
                  <a:pt x="5892" y="4419"/>
                </a:lnTo>
                <a:lnTo>
                  <a:pt x="8583" y="2219"/>
                </a:lnTo>
                <a:lnTo>
                  <a:pt x="7110" y="491"/>
                </a:lnTo>
                <a:lnTo>
                  <a:pt x="4419" y="2710"/>
                </a:lnTo>
                <a:lnTo>
                  <a:pt x="2200" y="0"/>
                </a:lnTo>
                <a:close/>
              </a:path>
            </a:pathLst>
          </a:custGeom>
          <a:solidFill>
            <a:srgbClr val="FFB7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10"/>
          <p:cNvSpPr txBox="1"/>
          <p:nvPr>
            <p:ph idx="2" type="ctrTitle"/>
          </p:nvPr>
        </p:nvSpPr>
        <p:spPr>
          <a:xfrm>
            <a:off x="720000" y="3686175"/>
            <a:ext cx="4663200" cy="564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SECTION 02</a:t>
            </a:r>
            <a:endParaRPr/>
          </a:p>
        </p:txBody>
      </p:sp>
      <p:sp>
        <p:nvSpPr>
          <p:cNvPr id="1922" name="Google Shape;1922;p310"/>
          <p:cNvSpPr txBox="1"/>
          <p:nvPr>
            <p:ph idx="1" type="subTitle"/>
          </p:nvPr>
        </p:nvSpPr>
        <p:spPr>
          <a:xfrm>
            <a:off x="720000" y="4135200"/>
            <a:ext cx="4663200" cy="4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Data Analysis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923" name="Google Shape;1923;p3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24" name="Google Shape;1924;p310"/>
          <p:cNvPicPr preferRelativeResize="0"/>
          <p:nvPr/>
        </p:nvPicPr>
        <p:blipFill rotWithShape="1">
          <a:blip r:embed="rId4">
            <a:alphaModFix/>
          </a:blip>
          <a:srcRect b="0" l="0" r="0" t="0"/>
          <a:stretch/>
        </p:blipFill>
        <p:spPr>
          <a:xfrm>
            <a:off x="0" y="0"/>
            <a:ext cx="890799" cy="5010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8" name="Shape 1928"/>
        <p:cNvGrpSpPr/>
        <p:nvPr/>
      </p:nvGrpSpPr>
      <p:grpSpPr>
        <a:xfrm>
          <a:off x="0" y="0"/>
          <a:ext cx="0" cy="0"/>
          <a:chOff x="0" y="0"/>
          <a:chExt cx="0" cy="0"/>
        </a:xfrm>
      </p:grpSpPr>
      <p:sp>
        <p:nvSpPr>
          <p:cNvPr id="1929" name="Google Shape;1929;p311"/>
          <p:cNvSpPr/>
          <p:nvPr/>
        </p:nvSpPr>
        <p:spPr>
          <a:xfrm>
            <a:off x="6429375" y="0"/>
            <a:ext cx="2714700" cy="5143500"/>
          </a:xfrm>
          <a:prstGeom prst="rect">
            <a:avLst/>
          </a:prstGeom>
          <a:solidFill>
            <a:srgbClr val="FFB7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11"/>
          <p:cNvSpPr txBox="1"/>
          <p:nvPr>
            <p:ph type="title"/>
          </p:nvPr>
        </p:nvSpPr>
        <p:spPr>
          <a:xfrm>
            <a:off x="452450" y="4220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LARGEST STAKEHOLDERS OF NIKE</a:t>
            </a:r>
            <a:endParaRPr/>
          </a:p>
        </p:txBody>
      </p:sp>
      <p:sp>
        <p:nvSpPr>
          <p:cNvPr id="1931" name="Google Shape;1931;p311"/>
          <p:cNvSpPr/>
          <p:nvPr/>
        </p:nvSpPr>
        <p:spPr>
          <a:xfrm rot="-403778">
            <a:off x="6194927" y="632092"/>
            <a:ext cx="152346" cy="152660"/>
          </a:xfrm>
          <a:custGeom>
            <a:rect b="b" l="l" r="r" t="t"/>
            <a:pathLst>
              <a:path extrusionOk="0" h="8602" w="8583">
                <a:moveTo>
                  <a:pt x="2200" y="0"/>
                </a:moveTo>
                <a:lnTo>
                  <a:pt x="492" y="1237"/>
                </a:lnTo>
                <a:lnTo>
                  <a:pt x="2691" y="3928"/>
                </a:lnTo>
                <a:lnTo>
                  <a:pt x="1" y="6147"/>
                </a:lnTo>
                <a:lnTo>
                  <a:pt x="1218" y="7855"/>
                </a:lnTo>
                <a:lnTo>
                  <a:pt x="4164" y="5656"/>
                </a:lnTo>
                <a:lnTo>
                  <a:pt x="6128" y="8602"/>
                </a:lnTo>
                <a:lnTo>
                  <a:pt x="7856" y="7129"/>
                </a:lnTo>
                <a:lnTo>
                  <a:pt x="5892" y="4419"/>
                </a:lnTo>
                <a:lnTo>
                  <a:pt x="8583" y="2219"/>
                </a:lnTo>
                <a:lnTo>
                  <a:pt x="7110" y="491"/>
                </a:lnTo>
                <a:lnTo>
                  <a:pt x="4419" y="2710"/>
                </a:lnTo>
                <a:lnTo>
                  <a:pt x="2200" y="0"/>
                </a:lnTo>
                <a:close/>
              </a:path>
            </a:pathLst>
          </a:custGeom>
          <a:solidFill>
            <a:srgbClr val="FFB7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32" name="Google Shape;1932;p311"/>
          <p:cNvPicPr preferRelativeResize="0"/>
          <p:nvPr/>
        </p:nvPicPr>
        <p:blipFill>
          <a:blip r:embed="rId3">
            <a:alphaModFix/>
          </a:blip>
          <a:stretch>
            <a:fillRect/>
          </a:stretch>
        </p:blipFill>
        <p:spPr>
          <a:xfrm>
            <a:off x="452455" y="1112701"/>
            <a:ext cx="8239082" cy="3558375"/>
          </a:xfrm>
          <a:prstGeom prst="rect">
            <a:avLst/>
          </a:prstGeom>
          <a:noFill/>
          <a:ln cap="flat" cmpd="sng" w="38100">
            <a:solidFill>
              <a:schemeClr val="dk2"/>
            </a:solidFill>
            <a:prstDash val="solid"/>
            <a:round/>
            <a:headEnd len="sm" w="sm" type="none"/>
            <a:tailEnd len="sm" w="sm" type="none"/>
          </a:ln>
        </p:spPr>
      </p:pic>
      <p:sp>
        <p:nvSpPr>
          <p:cNvPr id="1933" name="Google Shape;1933;p3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34" name="Google Shape;1934;p311"/>
          <p:cNvPicPr preferRelativeResize="0"/>
          <p:nvPr/>
        </p:nvPicPr>
        <p:blipFill rotWithShape="1">
          <a:blip r:embed="rId4">
            <a:alphaModFix/>
          </a:blip>
          <a:srcRect b="0" l="0" r="0" t="0"/>
          <a:stretch/>
        </p:blipFill>
        <p:spPr>
          <a:xfrm>
            <a:off x="0" y="0"/>
            <a:ext cx="890799" cy="5010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8" name="Shape 1938"/>
        <p:cNvGrpSpPr/>
        <p:nvPr/>
      </p:nvGrpSpPr>
      <p:grpSpPr>
        <a:xfrm>
          <a:off x="0" y="0"/>
          <a:ext cx="0" cy="0"/>
          <a:chOff x="0" y="0"/>
          <a:chExt cx="0" cy="0"/>
        </a:xfrm>
      </p:grpSpPr>
      <p:sp>
        <p:nvSpPr>
          <p:cNvPr id="1939" name="Google Shape;1939;p312"/>
          <p:cNvSpPr txBox="1"/>
          <p:nvPr>
            <p:ph type="title"/>
          </p:nvPr>
        </p:nvSpPr>
        <p:spPr>
          <a:xfrm>
            <a:off x="93750" y="540000"/>
            <a:ext cx="9011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NIKE REVENUE BREAKDOWN </a:t>
            </a:r>
            <a:endParaRPr/>
          </a:p>
        </p:txBody>
      </p:sp>
      <p:sp>
        <p:nvSpPr>
          <p:cNvPr id="1940" name="Google Shape;1940;p3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41" name="Google Shape;1941;p312"/>
          <p:cNvPicPr preferRelativeResize="0"/>
          <p:nvPr/>
        </p:nvPicPr>
        <p:blipFill>
          <a:blip r:embed="rId3">
            <a:alphaModFix/>
          </a:blip>
          <a:stretch>
            <a:fillRect/>
          </a:stretch>
        </p:blipFill>
        <p:spPr>
          <a:xfrm>
            <a:off x="152400" y="1666950"/>
            <a:ext cx="8839202" cy="2753060"/>
          </a:xfrm>
          <a:prstGeom prst="rect">
            <a:avLst/>
          </a:prstGeom>
          <a:noFill/>
          <a:ln>
            <a:noFill/>
          </a:ln>
        </p:spPr>
      </p:pic>
      <p:pic>
        <p:nvPicPr>
          <p:cNvPr id="1942" name="Google Shape;1942;p312"/>
          <p:cNvPicPr preferRelativeResize="0"/>
          <p:nvPr/>
        </p:nvPicPr>
        <p:blipFill rotWithShape="1">
          <a:blip r:embed="rId4">
            <a:alphaModFix/>
          </a:blip>
          <a:srcRect b="0" l="0" r="0" t="0"/>
          <a:stretch/>
        </p:blipFill>
        <p:spPr>
          <a:xfrm>
            <a:off x="0" y="0"/>
            <a:ext cx="890799" cy="501074"/>
          </a:xfrm>
          <a:prstGeom prst="rect">
            <a:avLst/>
          </a:prstGeom>
          <a:noFill/>
          <a:ln>
            <a:noFill/>
          </a:ln>
        </p:spPr>
      </p:pic>
      <p:pic>
        <p:nvPicPr>
          <p:cNvPr id="1943" name="Google Shape;1943;p312"/>
          <p:cNvPicPr preferRelativeResize="0"/>
          <p:nvPr/>
        </p:nvPicPr>
        <p:blipFill rotWithShape="1">
          <a:blip r:embed="rId4">
            <a:alphaModFix/>
          </a:blip>
          <a:srcRect b="0" l="0" r="0" t="0"/>
          <a:stretch/>
        </p:blipFill>
        <p:spPr>
          <a:xfrm>
            <a:off x="8253200" y="4642425"/>
            <a:ext cx="890799" cy="5010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neakers shop pitch deck">
  <a:themeElements>
    <a:clrScheme name="Simple Light">
      <a:dk1>
        <a:srgbClr val="000000"/>
      </a:dk1>
      <a:lt1>
        <a:srgbClr val="FFFFFF"/>
      </a:lt1>
      <a:dk2>
        <a:srgbClr val="000000"/>
      </a:dk2>
      <a:lt2>
        <a:srgbClr val="FFB711"/>
      </a:lt2>
      <a:accent1>
        <a:srgbClr val="FFB711"/>
      </a:accent1>
      <a:accent2>
        <a:srgbClr val="212121"/>
      </a:accent2>
      <a:accent3>
        <a:srgbClr val="212121"/>
      </a:accent3>
      <a:accent4>
        <a:srgbClr val="F3F3F3"/>
      </a:accent4>
      <a:accent5>
        <a:srgbClr val="D9D9D9"/>
      </a:accent5>
      <a:accent6>
        <a:srgbClr val="FFB71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Sneakers shop pitch deck">
  <a:themeElements>
    <a:clrScheme name="Simple Light">
      <a:dk1>
        <a:srgbClr val="000000"/>
      </a:dk1>
      <a:lt1>
        <a:srgbClr val="FFFFFF"/>
      </a:lt1>
      <a:dk2>
        <a:srgbClr val="000000"/>
      </a:dk2>
      <a:lt2>
        <a:srgbClr val="FFB711"/>
      </a:lt2>
      <a:accent1>
        <a:srgbClr val="FFB711"/>
      </a:accent1>
      <a:accent2>
        <a:srgbClr val="212121"/>
      </a:accent2>
      <a:accent3>
        <a:srgbClr val="212121"/>
      </a:accent3>
      <a:accent4>
        <a:srgbClr val="F3F3F3"/>
      </a:accent4>
      <a:accent5>
        <a:srgbClr val="D9D9D9"/>
      </a:accent5>
      <a:accent6>
        <a:srgbClr val="FFB71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Sneakers shop pitch deck">
  <a:themeElements>
    <a:clrScheme name="Simple Light">
      <a:dk1>
        <a:srgbClr val="000000"/>
      </a:dk1>
      <a:lt1>
        <a:srgbClr val="FFFFFF"/>
      </a:lt1>
      <a:dk2>
        <a:srgbClr val="000000"/>
      </a:dk2>
      <a:lt2>
        <a:srgbClr val="FFB711"/>
      </a:lt2>
      <a:accent1>
        <a:srgbClr val="FFB711"/>
      </a:accent1>
      <a:accent2>
        <a:srgbClr val="212121"/>
      </a:accent2>
      <a:accent3>
        <a:srgbClr val="212121"/>
      </a:accent3>
      <a:accent4>
        <a:srgbClr val="F3F3F3"/>
      </a:accent4>
      <a:accent5>
        <a:srgbClr val="D9D9D9"/>
      </a:accent5>
      <a:accent6>
        <a:srgbClr val="FFB71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Sneakers shop pitch deck">
  <a:themeElements>
    <a:clrScheme name="Simple Light">
      <a:dk1>
        <a:srgbClr val="000000"/>
      </a:dk1>
      <a:lt1>
        <a:srgbClr val="FFFFFF"/>
      </a:lt1>
      <a:dk2>
        <a:srgbClr val="000000"/>
      </a:dk2>
      <a:lt2>
        <a:srgbClr val="FFB711"/>
      </a:lt2>
      <a:accent1>
        <a:srgbClr val="FFB711"/>
      </a:accent1>
      <a:accent2>
        <a:srgbClr val="212121"/>
      </a:accent2>
      <a:accent3>
        <a:srgbClr val="212121"/>
      </a:accent3>
      <a:accent4>
        <a:srgbClr val="F3F3F3"/>
      </a:accent4>
      <a:accent5>
        <a:srgbClr val="D9D9D9"/>
      </a:accent5>
      <a:accent6>
        <a:srgbClr val="FFB71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Sneakers shop pitch deck">
  <a:themeElements>
    <a:clrScheme name="Simple Light">
      <a:dk1>
        <a:srgbClr val="000000"/>
      </a:dk1>
      <a:lt1>
        <a:srgbClr val="FFFFFF"/>
      </a:lt1>
      <a:dk2>
        <a:srgbClr val="000000"/>
      </a:dk2>
      <a:lt2>
        <a:srgbClr val="FFB711"/>
      </a:lt2>
      <a:accent1>
        <a:srgbClr val="FFB711"/>
      </a:accent1>
      <a:accent2>
        <a:srgbClr val="212121"/>
      </a:accent2>
      <a:accent3>
        <a:srgbClr val="212121"/>
      </a:accent3>
      <a:accent4>
        <a:srgbClr val="F3F3F3"/>
      </a:accent4>
      <a:accent5>
        <a:srgbClr val="D9D9D9"/>
      </a:accent5>
      <a:accent6>
        <a:srgbClr val="FFB71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neakers shop pitch deck">
  <a:themeElements>
    <a:clrScheme name="Simple Light">
      <a:dk1>
        <a:srgbClr val="000000"/>
      </a:dk1>
      <a:lt1>
        <a:srgbClr val="FFFFFF"/>
      </a:lt1>
      <a:dk2>
        <a:srgbClr val="000000"/>
      </a:dk2>
      <a:lt2>
        <a:srgbClr val="FFB711"/>
      </a:lt2>
      <a:accent1>
        <a:srgbClr val="FFB711"/>
      </a:accent1>
      <a:accent2>
        <a:srgbClr val="212121"/>
      </a:accent2>
      <a:accent3>
        <a:srgbClr val="212121"/>
      </a:accent3>
      <a:accent4>
        <a:srgbClr val="F3F3F3"/>
      </a:accent4>
      <a:accent5>
        <a:srgbClr val="D9D9D9"/>
      </a:accent5>
      <a:accent6>
        <a:srgbClr val="FFB71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neakers shop pitch deck">
  <a:themeElements>
    <a:clrScheme name="Simple Light">
      <a:dk1>
        <a:srgbClr val="000000"/>
      </a:dk1>
      <a:lt1>
        <a:srgbClr val="FFFFFF"/>
      </a:lt1>
      <a:dk2>
        <a:srgbClr val="000000"/>
      </a:dk2>
      <a:lt2>
        <a:srgbClr val="FFB711"/>
      </a:lt2>
      <a:accent1>
        <a:srgbClr val="FFB711"/>
      </a:accent1>
      <a:accent2>
        <a:srgbClr val="212121"/>
      </a:accent2>
      <a:accent3>
        <a:srgbClr val="212121"/>
      </a:accent3>
      <a:accent4>
        <a:srgbClr val="F3F3F3"/>
      </a:accent4>
      <a:accent5>
        <a:srgbClr val="D9D9D9"/>
      </a:accent5>
      <a:accent6>
        <a:srgbClr val="FFB71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neakers shop pitch deck">
  <a:themeElements>
    <a:clrScheme name="Simple Light">
      <a:dk1>
        <a:srgbClr val="000000"/>
      </a:dk1>
      <a:lt1>
        <a:srgbClr val="FFFFFF"/>
      </a:lt1>
      <a:dk2>
        <a:srgbClr val="000000"/>
      </a:dk2>
      <a:lt2>
        <a:srgbClr val="FFB711"/>
      </a:lt2>
      <a:accent1>
        <a:srgbClr val="FFB711"/>
      </a:accent1>
      <a:accent2>
        <a:srgbClr val="212121"/>
      </a:accent2>
      <a:accent3>
        <a:srgbClr val="212121"/>
      </a:accent3>
      <a:accent4>
        <a:srgbClr val="F3F3F3"/>
      </a:accent4>
      <a:accent5>
        <a:srgbClr val="D9D9D9"/>
      </a:accent5>
      <a:accent6>
        <a:srgbClr val="FFB71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neakers shop pitch deck">
  <a:themeElements>
    <a:clrScheme name="Simple Light">
      <a:dk1>
        <a:srgbClr val="000000"/>
      </a:dk1>
      <a:lt1>
        <a:srgbClr val="FFFFFF"/>
      </a:lt1>
      <a:dk2>
        <a:srgbClr val="000000"/>
      </a:dk2>
      <a:lt2>
        <a:srgbClr val="FFB711"/>
      </a:lt2>
      <a:accent1>
        <a:srgbClr val="FFB711"/>
      </a:accent1>
      <a:accent2>
        <a:srgbClr val="212121"/>
      </a:accent2>
      <a:accent3>
        <a:srgbClr val="212121"/>
      </a:accent3>
      <a:accent4>
        <a:srgbClr val="F3F3F3"/>
      </a:accent4>
      <a:accent5>
        <a:srgbClr val="D9D9D9"/>
      </a:accent5>
      <a:accent6>
        <a:srgbClr val="FFB71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neakers shop pitch deck">
  <a:themeElements>
    <a:clrScheme name="Simple Light">
      <a:dk1>
        <a:srgbClr val="000000"/>
      </a:dk1>
      <a:lt1>
        <a:srgbClr val="FFFFFF"/>
      </a:lt1>
      <a:dk2>
        <a:srgbClr val="000000"/>
      </a:dk2>
      <a:lt2>
        <a:srgbClr val="FFB711"/>
      </a:lt2>
      <a:accent1>
        <a:srgbClr val="FFB711"/>
      </a:accent1>
      <a:accent2>
        <a:srgbClr val="212121"/>
      </a:accent2>
      <a:accent3>
        <a:srgbClr val="212121"/>
      </a:accent3>
      <a:accent4>
        <a:srgbClr val="F3F3F3"/>
      </a:accent4>
      <a:accent5>
        <a:srgbClr val="D9D9D9"/>
      </a:accent5>
      <a:accent6>
        <a:srgbClr val="FFB71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Sneakers shop pitch deck">
  <a:themeElements>
    <a:clrScheme name="Simple Light">
      <a:dk1>
        <a:srgbClr val="000000"/>
      </a:dk1>
      <a:lt1>
        <a:srgbClr val="FFFFFF"/>
      </a:lt1>
      <a:dk2>
        <a:srgbClr val="000000"/>
      </a:dk2>
      <a:lt2>
        <a:srgbClr val="FFB711"/>
      </a:lt2>
      <a:accent1>
        <a:srgbClr val="FFB711"/>
      </a:accent1>
      <a:accent2>
        <a:srgbClr val="212121"/>
      </a:accent2>
      <a:accent3>
        <a:srgbClr val="212121"/>
      </a:accent3>
      <a:accent4>
        <a:srgbClr val="F3F3F3"/>
      </a:accent4>
      <a:accent5>
        <a:srgbClr val="D9D9D9"/>
      </a:accent5>
      <a:accent6>
        <a:srgbClr val="FFB71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